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 id="2147483820" r:id="rId2"/>
    <p:sldMasterId id="2147483822" r:id="rId3"/>
    <p:sldMasterId id="2147483844" r:id="rId4"/>
  </p:sldMasterIdLst>
  <p:sldIdLst>
    <p:sldId id="256" r:id="rId5"/>
    <p:sldId id="258" r:id="rId6"/>
    <p:sldId id="257" r:id="rId7"/>
    <p:sldId id="259" r:id="rId8"/>
    <p:sldId id="260" r:id="rId9"/>
    <p:sldId id="261" r:id="rId10"/>
    <p:sldId id="262" r:id="rId11"/>
    <p:sldId id="263" r:id="rId12"/>
    <p:sldId id="264" r:id="rId13"/>
    <p:sldId id="265" r:id="rId14"/>
    <p:sldId id="267" r:id="rId15"/>
    <p:sldId id="266" r:id="rId16"/>
    <p:sldId id="268" r:id="rId17"/>
    <p:sldId id="269" r:id="rId18"/>
    <p:sldId id="270" r:id="rId19"/>
    <p:sldId id="271"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2374200" y="1773000"/>
            <a:ext cx="7443600" cy="3160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8666"/>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
        <p:nvSpPr>
          <p:cNvPr id="10" name="Google Shape;10;p2"/>
          <p:cNvSpPr txBox="1">
            <a:spLocks noGrp="1"/>
          </p:cNvSpPr>
          <p:nvPr>
            <p:ph type="subTitle" idx="1"/>
          </p:nvPr>
        </p:nvSpPr>
        <p:spPr>
          <a:xfrm>
            <a:off x="3096000" y="4956967"/>
            <a:ext cx="6000000" cy="590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Roboto Slab Light"/>
              <a:buNone/>
              <a:defRPr>
                <a:solidFill>
                  <a:schemeClr val="dk1"/>
                </a:solidFill>
                <a:latin typeface="Comfortaa"/>
                <a:ea typeface="Comfortaa"/>
                <a:cs typeface="Comfortaa"/>
                <a:sym typeface="Comfortaa"/>
              </a:defRPr>
            </a:lvl1pPr>
            <a:lvl2pPr lvl="1">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2pPr>
            <a:lvl3pPr lvl="2">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3pPr>
            <a:lvl4pPr lvl="3">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4pPr>
            <a:lvl5pPr lvl="4">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5pPr>
            <a:lvl6pPr lvl="5">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6pPr>
            <a:lvl7pPr lvl="6">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7pPr>
            <a:lvl8pPr lvl="7">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8pPr>
            <a:lvl9pPr lvl="8">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9pPr>
          </a:lstStyle>
          <a:p>
            <a:r>
              <a:rPr lang="en-US"/>
              <a:t>Click to edit Master subtitle style</a:t>
            </a:r>
            <a:endParaRPr/>
          </a:p>
        </p:txBody>
      </p:sp>
      <p:grpSp>
        <p:nvGrpSpPr>
          <p:cNvPr id="11" name="Google Shape;11;p2"/>
          <p:cNvGrpSpPr/>
          <p:nvPr/>
        </p:nvGrpSpPr>
        <p:grpSpPr>
          <a:xfrm>
            <a:off x="2406118" y="907774"/>
            <a:ext cx="1224895" cy="889668"/>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 name="Google Shape;17;p2"/>
          <p:cNvGrpSpPr/>
          <p:nvPr/>
        </p:nvGrpSpPr>
        <p:grpSpPr>
          <a:xfrm>
            <a:off x="384917" y="2882605"/>
            <a:ext cx="1623311" cy="1283228"/>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6;p2"/>
          <p:cNvGrpSpPr/>
          <p:nvPr/>
        </p:nvGrpSpPr>
        <p:grpSpPr>
          <a:xfrm>
            <a:off x="5199638" y="569431"/>
            <a:ext cx="2202244" cy="959963"/>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a:off x="9668549" y="4956980"/>
            <a:ext cx="1354408" cy="1926185"/>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 name="Google Shape;48;p2"/>
          <p:cNvGrpSpPr/>
          <p:nvPr/>
        </p:nvGrpSpPr>
        <p:grpSpPr>
          <a:xfrm rot="1386123">
            <a:off x="1173388" y="4865247"/>
            <a:ext cx="1430945" cy="241116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 name="Google Shape;55;p2"/>
          <p:cNvGrpSpPr/>
          <p:nvPr/>
        </p:nvGrpSpPr>
        <p:grpSpPr>
          <a:xfrm rot="8903269">
            <a:off x="-83157" y="163265"/>
            <a:ext cx="1467960" cy="1050163"/>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 name="Google Shape;62;p2"/>
          <p:cNvGrpSpPr/>
          <p:nvPr/>
        </p:nvGrpSpPr>
        <p:grpSpPr>
          <a:xfrm>
            <a:off x="10043124" y="1685861"/>
            <a:ext cx="3367777" cy="2147740"/>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2"/>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10043135" y="6431401"/>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6226152" y="6515214"/>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30123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423"/>
        <p:cNvGrpSpPr/>
        <p:nvPr/>
      </p:nvGrpSpPr>
      <p:grpSpPr>
        <a:xfrm>
          <a:off x="0" y="0"/>
          <a:ext cx="0" cy="0"/>
          <a:chOff x="0" y="0"/>
          <a:chExt cx="0" cy="0"/>
        </a:xfrm>
      </p:grpSpPr>
      <p:grpSp>
        <p:nvGrpSpPr>
          <p:cNvPr id="424" name="Google Shape;424;p11"/>
          <p:cNvGrpSpPr/>
          <p:nvPr/>
        </p:nvGrpSpPr>
        <p:grpSpPr>
          <a:xfrm flipH="1">
            <a:off x="10043142" y="4855413"/>
            <a:ext cx="1179572" cy="2002585"/>
            <a:chOff x="-1056319" y="1385262"/>
            <a:chExt cx="212940" cy="361495"/>
          </a:xfrm>
        </p:grpSpPr>
        <p:sp>
          <p:nvSpPr>
            <p:cNvPr id="425" name="Google Shape;425;p11"/>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1" name="Google Shape;431;p11"/>
          <p:cNvSpPr txBox="1">
            <a:spLocks noGrp="1"/>
          </p:cNvSpPr>
          <p:nvPr>
            <p:ph type="title" hasCustomPrompt="1"/>
          </p:nvPr>
        </p:nvSpPr>
        <p:spPr>
          <a:xfrm>
            <a:off x="2333000" y="2446367"/>
            <a:ext cx="7526000" cy="17616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800"/>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432" name="Google Shape;432;p11"/>
          <p:cNvSpPr txBox="1">
            <a:spLocks noGrp="1"/>
          </p:cNvSpPr>
          <p:nvPr>
            <p:ph type="body" idx="1"/>
          </p:nvPr>
        </p:nvSpPr>
        <p:spPr>
          <a:xfrm>
            <a:off x="2057000" y="4282167"/>
            <a:ext cx="8078000" cy="707600"/>
          </a:xfrm>
          <a:prstGeom prst="rect">
            <a:avLst/>
          </a:prstGeom>
          <a:noFill/>
          <a:ln>
            <a:noFill/>
          </a:ln>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133">
                <a:solidFill>
                  <a:schemeClr val="dk1"/>
                </a:solidFill>
                <a:latin typeface="Comfortaa"/>
                <a:ea typeface="Comfortaa"/>
                <a:cs typeface="Comfortaa"/>
                <a:sym typeface="Comfortaa"/>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pPr lvl="0"/>
            <a:r>
              <a:rPr lang="en-US"/>
              <a:t>Click to edit Master text styles</a:t>
            </a:r>
          </a:p>
        </p:txBody>
      </p:sp>
      <p:grpSp>
        <p:nvGrpSpPr>
          <p:cNvPr id="433" name="Google Shape;433;p11"/>
          <p:cNvGrpSpPr/>
          <p:nvPr/>
        </p:nvGrpSpPr>
        <p:grpSpPr>
          <a:xfrm flipH="1">
            <a:off x="10300589" y="1443976"/>
            <a:ext cx="2716935" cy="2147739"/>
            <a:chOff x="855987" y="2204128"/>
            <a:chExt cx="1217483" cy="962421"/>
          </a:xfrm>
        </p:grpSpPr>
        <p:grpSp>
          <p:nvGrpSpPr>
            <p:cNvPr id="434" name="Google Shape;434;p11"/>
            <p:cNvGrpSpPr/>
            <p:nvPr/>
          </p:nvGrpSpPr>
          <p:grpSpPr>
            <a:xfrm>
              <a:off x="855987" y="2204128"/>
              <a:ext cx="1146639" cy="962421"/>
              <a:chOff x="958238" y="2157575"/>
              <a:chExt cx="1115191" cy="936025"/>
            </a:xfrm>
          </p:grpSpPr>
          <p:sp>
            <p:nvSpPr>
              <p:cNvPr id="435" name="Google Shape;435;p1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1" name="Google Shape;441;p11"/>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 name="Google Shape;442;p11"/>
          <p:cNvGrpSpPr/>
          <p:nvPr/>
        </p:nvGrpSpPr>
        <p:grpSpPr>
          <a:xfrm flipH="1">
            <a:off x="3864676" y="-915657"/>
            <a:ext cx="3367777" cy="2147740"/>
            <a:chOff x="7239867" y="1514545"/>
            <a:chExt cx="2525833" cy="1610805"/>
          </a:xfrm>
        </p:grpSpPr>
        <p:grpSp>
          <p:nvGrpSpPr>
            <p:cNvPr id="443" name="Google Shape;443;p11"/>
            <p:cNvGrpSpPr/>
            <p:nvPr/>
          </p:nvGrpSpPr>
          <p:grpSpPr>
            <a:xfrm>
              <a:off x="7346663" y="1514545"/>
              <a:ext cx="2419037" cy="1551678"/>
              <a:chOff x="7410211" y="1555302"/>
              <a:chExt cx="2355440" cy="1510884"/>
            </a:xfrm>
          </p:grpSpPr>
          <p:grpSp>
            <p:nvGrpSpPr>
              <p:cNvPr id="444" name="Google Shape;444;p11"/>
              <p:cNvGrpSpPr/>
              <p:nvPr/>
            </p:nvGrpSpPr>
            <p:grpSpPr>
              <a:xfrm>
                <a:off x="7410211" y="1555302"/>
                <a:ext cx="2355440" cy="1510884"/>
                <a:chOff x="761258" y="2062480"/>
                <a:chExt cx="1646470" cy="1056119"/>
              </a:xfrm>
            </p:grpSpPr>
            <p:sp>
              <p:nvSpPr>
                <p:cNvPr id="445" name="Google Shape;445;p11"/>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1" name="Google Shape;451;p11"/>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3" name="Google Shape;453;p11"/>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4" name="Google Shape;454;p11"/>
          <p:cNvGrpSpPr/>
          <p:nvPr/>
        </p:nvGrpSpPr>
        <p:grpSpPr>
          <a:xfrm rot="615299" flipH="1">
            <a:off x="372557" y="1412122"/>
            <a:ext cx="2202201" cy="1999527"/>
            <a:chOff x="7844079" y="226728"/>
            <a:chExt cx="1373387" cy="1246991"/>
          </a:xfrm>
        </p:grpSpPr>
        <p:sp>
          <p:nvSpPr>
            <p:cNvPr id="455" name="Google Shape;455;p11"/>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11"/>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11"/>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1"/>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1"/>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1"/>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 name="Google Shape;469;p11"/>
          <p:cNvGrpSpPr/>
          <p:nvPr/>
        </p:nvGrpSpPr>
        <p:grpSpPr>
          <a:xfrm>
            <a:off x="1166943" y="4627399"/>
            <a:ext cx="1360515" cy="2309856"/>
            <a:chOff x="-1056319" y="1385262"/>
            <a:chExt cx="212940" cy="361495"/>
          </a:xfrm>
        </p:grpSpPr>
        <p:sp>
          <p:nvSpPr>
            <p:cNvPr id="470" name="Google Shape;470;p11"/>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1"/>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1"/>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6" name="Google Shape;476;p11"/>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0043135" y="6431401"/>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11"/>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11"/>
          <p:cNvSpPr/>
          <p:nvPr/>
        </p:nvSpPr>
        <p:spPr>
          <a:xfrm>
            <a:off x="6226152" y="6515214"/>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9213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9812640" y="-138396"/>
            <a:ext cx="15520"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5" name="Google Shape;485;p12"/>
          <p:cNvSpPr/>
          <p:nvPr/>
        </p:nvSpPr>
        <p:spPr>
          <a:xfrm>
            <a:off x="8993743" y="6938530"/>
            <a:ext cx="652357" cy="71767"/>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31809173"/>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
  <p:cSld name="Table of contents ">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hasCustomPrompt="1"/>
          </p:nvPr>
        </p:nvSpPr>
        <p:spPr>
          <a:xfrm>
            <a:off x="2119733" y="4035484"/>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88" name="Google Shape;488;p13"/>
          <p:cNvSpPr/>
          <p:nvPr/>
        </p:nvSpPr>
        <p:spPr>
          <a:xfrm rot="1356523" flipH="1">
            <a:off x="9812640" y="-138396"/>
            <a:ext cx="15520"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9" name="Google Shape;489;p13"/>
          <p:cNvSpPr txBox="1">
            <a:spLocks noGrp="1"/>
          </p:cNvSpPr>
          <p:nvPr>
            <p:ph type="title" idx="2"/>
          </p:nvPr>
        </p:nvSpPr>
        <p:spPr>
          <a:xfrm>
            <a:off x="11328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490" name="Google Shape;490;p13"/>
          <p:cNvSpPr txBox="1">
            <a:spLocks noGrp="1"/>
          </p:cNvSpPr>
          <p:nvPr>
            <p:ph type="title" idx="3"/>
          </p:nvPr>
        </p:nvSpPr>
        <p:spPr>
          <a:xfrm>
            <a:off x="1478133" y="2659668"/>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r>
              <a:rPr lang="en-US"/>
              <a:t>Click to edit Master title style</a:t>
            </a:r>
            <a:endParaRPr/>
          </a:p>
        </p:txBody>
      </p:sp>
      <p:sp>
        <p:nvSpPr>
          <p:cNvPr id="491" name="Google Shape;491;p13"/>
          <p:cNvSpPr txBox="1">
            <a:spLocks noGrp="1"/>
          </p:cNvSpPr>
          <p:nvPr>
            <p:ph type="subTitle" idx="1"/>
          </p:nvPr>
        </p:nvSpPr>
        <p:spPr>
          <a:xfrm>
            <a:off x="1055933" y="3010967"/>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sp>
        <p:nvSpPr>
          <p:cNvPr id="492" name="Google Shape;492;p13"/>
          <p:cNvSpPr txBox="1">
            <a:spLocks noGrp="1"/>
          </p:cNvSpPr>
          <p:nvPr>
            <p:ph type="title" idx="4"/>
          </p:nvPr>
        </p:nvSpPr>
        <p:spPr>
          <a:xfrm>
            <a:off x="8157067" y="2668935"/>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r>
              <a:rPr lang="en-US"/>
              <a:t>Click to edit Master title style</a:t>
            </a:r>
            <a:endParaRPr/>
          </a:p>
        </p:txBody>
      </p:sp>
      <p:sp>
        <p:nvSpPr>
          <p:cNvPr id="493" name="Google Shape;493;p13"/>
          <p:cNvSpPr txBox="1">
            <a:spLocks noGrp="1"/>
          </p:cNvSpPr>
          <p:nvPr>
            <p:ph type="subTitle" idx="5"/>
          </p:nvPr>
        </p:nvSpPr>
        <p:spPr>
          <a:xfrm>
            <a:off x="7734867" y="3010967"/>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sp>
        <p:nvSpPr>
          <p:cNvPr id="494" name="Google Shape;494;p13"/>
          <p:cNvSpPr txBox="1">
            <a:spLocks noGrp="1"/>
          </p:cNvSpPr>
          <p:nvPr>
            <p:ph type="title" idx="6"/>
          </p:nvPr>
        </p:nvSpPr>
        <p:spPr>
          <a:xfrm>
            <a:off x="4868400" y="4947009"/>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r>
              <a:rPr lang="en-US"/>
              <a:t>Click to edit Master title style</a:t>
            </a:r>
            <a:endParaRPr/>
          </a:p>
        </p:txBody>
      </p:sp>
      <p:sp>
        <p:nvSpPr>
          <p:cNvPr id="495" name="Google Shape;495;p13"/>
          <p:cNvSpPr txBox="1">
            <a:spLocks noGrp="1"/>
          </p:cNvSpPr>
          <p:nvPr>
            <p:ph type="subTitle" idx="7"/>
          </p:nvPr>
        </p:nvSpPr>
        <p:spPr>
          <a:xfrm>
            <a:off x="4446200" y="5382233"/>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sp>
        <p:nvSpPr>
          <p:cNvPr id="496" name="Google Shape;496;p13"/>
          <p:cNvSpPr txBox="1">
            <a:spLocks noGrp="1"/>
          </p:cNvSpPr>
          <p:nvPr>
            <p:ph type="title" idx="8"/>
          </p:nvPr>
        </p:nvSpPr>
        <p:spPr>
          <a:xfrm>
            <a:off x="4868400" y="2668935"/>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r>
              <a:rPr lang="en-US"/>
              <a:t>Click to edit Master title style</a:t>
            </a:r>
            <a:endParaRPr/>
          </a:p>
        </p:txBody>
      </p:sp>
      <p:sp>
        <p:nvSpPr>
          <p:cNvPr id="497" name="Google Shape;497;p13"/>
          <p:cNvSpPr txBox="1">
            <a:spLocks noGrp="1"/>
          </p:cNvSpPr>
          <p:nvPr>
            <p:ph type="subTitle" idx="9"/>
          </p:nvPr>
        </p:nvSpPr>
        <p:spPr>
          <a:xfrm>
            <a:off x="4446200" y="3010967"/>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sp>
        <p:nvSpPr>
          <p:cNvPr id="498" name="Google Shape;498;p13"/>
          <p:cNvSpPr txBox="1">
            <a:spLocks noGrp="1"/>
          </p:cNvSpPr>
          <p:nvPr>
            <p:ph type="title" idx="13"/>
          </p:nvPr>
        </p:nvSpPr>
        <p:spPr>
          <a:xfrm>
            <a:off x="1478133" y="4947009"/>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r>
              <a:rPr lang="en-US"/>
              <a:t>Click to edit Master title style</a:t>
            </a:r>
            <a:endParaRPr/>
          </a:p>
        </p:txBody>
      </p:sp>
      <p:sp>
        <p:nvSpPr>
          <p:cNvPr id="499" name="Google Shape;499;p13"/>
          <p:cNvSpPr txBox="1">
            <a:spLocks noGrp="1"/>
          </p:cNvSpPr>
          <p:nvPr>
            <p:ph type="subTitle" idx="14"/>
          </p:nvPr>
        </p:nvSpPr>
        <p:spPr>
          <a:xfrm>
            <a:off x="1055933" y="5382233"/>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sp>
        <p:nvSpPr>
          <p:cNvPr id="500" name="Google Shape;500;p13"/>
          <p:cNvSpPr txBox="1">
            <a:spLocks noGrp="1"/>
          </p:cNvSpPr>
          <p:nvPr>
            <p:ph type="title" idx="15"/>
          </p:nvPr>
        </p:nvSpPr>
        <p:spPr>
          <a:xfrm>
            <a:off x="8157067" y="4947009"/>
            <a:ext cx="2455200" cy="535600"/>
          </a:xfrm>
          <a:prstGeom prst="rect">
            <a:avLst/>
          </a:prstGeom>
          <a:noFill/>
          <a:ln>
            <a:noFill/>
          </a:ln>
        </p:spPr>
        <p:txBody>
          <a:bodyPr spcFirstLastPara="1" wrap="square" lIns="0" tIns="0" rIns="0" bIns="0" anchor="t" anchorCtr="0">
            <a:noAutofit/>
          </a:bodyPr>
          <a:lstStyle>
            <a:lvl1pPr marR="50799" lvl="0" algn="ctr" rtl="0">
              <a:lnSpc>
                <a:spcPct val="128571"/>
              </a:lnSpc>
              <a:spcBef>
                <a:spcPts val="0"/>
              </a:spcBef>
              <a:spcAft>
                <a:spcPts val="0"/>
              </a:spcAft>
              <a:buSzPts val="1800"/>
              <a:buFont typeface="Catamaran"/>
              <a:buNone/>
              <a:defRPr sz="2933" i="0">
                <a:solidFill>
                  <a:srgbClr val="202124"/>
                </a:solidFill>
              </a:defRPr>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r>
              <a:rPr lang="en-US"/>
              <a:t>Click to edit Master title style</a:t>
            </a:r>
            <a:endParaRPr/>
          </a:p>
        </p:txBody>
      </p:sp>
      <p:sp>
        <p:nvSpPr>
          <p:cNvPr id="501" name="Google Shape;501;p13"/>
          <p:cNvSpPr txBox="1">
            <a:spLocks noGrp="1"/>
          </p:cNvSpPr>
          <p:nvPr>
            <p:ph type="subTitle" idx="16"/>
          </p:nvPr>
        </p:nvSpPr>
        <p:spPr>
          <a:xfrm>
            <a:off x="7734867" y="5382233"/>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sp>
        <p:nvSpPr>
          <p:cNvPr id="502" name="Google Shape;502;p13"/>
          <p:cNvSpPr txBox="1">
            <a:spLocks noGrp="1"/>
          </p:cNvSpPr>
          <p:nvPr>
            <p:ph type="title" idx="17" hasCustomPrompt="1"/>
          </p:nvPr>
        </p:nvSpPr>
        <p:spPr>
          <a:xfrm>
            <a:off x="5510000" y="4035484"/>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3" name="Google Shape;503;p13"/>
          <p:cNvSpPr txBox="1">
            <a:spLocks noGrp="1"/>
          </p:cNvSpPr>
          <p:nvPr>
            <p:ph type="title" idx="18" hasCustomPrompt="1"/>
          </p:nvPr>
        </p:nvSpPr>
        <p:spPr>
          <a:xfrm>
            <a:off x="8798667" y="4035484"/>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4" name="Google Shape;504;p13"/>
          <p:cNvSpPr txBox="1">
            <a:spLocks noGrp="1"/>
          </p:cNvSpPr>
          <p:nvPr>
            <p:ph type="title" idx="19" hasCustomPrompt="1"/>
          </p:nvPr>
        </p:nvSpPr>
        <p:spPr>
          <a:xfrm>
            <a:off x="2119733" y="1842509"/>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5" name="Google Shape;505;p13"/>
          <p:cNvSpPr txBox="1">
            <a:spLocks noGrp="1"/>
          </p:cNvSpPr>
          <p:nvPr>
            <p:ph type="title" idx="20" hasCustomPrompt="1"/>
          </p:nvPr>
        </p:nvSpPr>
        <p:spPr>
          <a:xfrm>
            <a:off x="5510000" y="1842509"/>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6" name="Google Shape;506;p13"/>
          <p:cNvSpPr txBox="1">
            <a:spLocks noGrp="1"/>
          </p:cNvSpPr>
          <p:nvPr>
            <p:ph type="title" idx="21" hasCustomPrompt="1"/>
          </p:nvPr>
        </p:nvSpPr>
        <p:spPr>
          <a:xfrm>
            <a:off x="8798667" y="1842509"/>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grpSp>
        <p:nvGrpSpPr>
          <p:cNvPr id="507" name="Google Shape;507;p13"/>
          <p:cNvGrpSpPr/>
          <p:nvPr/>
        </p:nvGrpSpPr>
        <p:grpSpPr>
          <a:xfrm>
            <a:off x="-362855" y="1551017"/>
            <a:ext cx="1367964" cy="1081376"/>
            <a:chOff x="855987" y="2204128"/>
            <a:chExt cx="1217483" cy="962421"/>
          </a:xfrm>
        </p:grpSpPr>
        <p:grpSp>
          <p:nvGrpSpPr>
            <p:cNvPr id="508" name="Google Shape;508;p13"/>
            <p:cNvGrpSpPr/>
            <p:nvPr/>
          </p:nvGrpSpPr>
          <p:grpSpPr>
            <a:xfrm>
              <a:off x="855987" y="2204128"/>
              <a:ext cx="1146639" cy="962421"/>
              <a:chOff x="958238" y="2157575"/>
              <a:chExt cx="1115191" cy="936025"/>
            </a:xfrm>
          </p:grpSpPr>
          <p:sp>
            <p:nvSpPr>
              <p:cNvPr id="509" name="Google Shape;509;p1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5" name="Google Shape;515;p1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13"/>
          <p:cNvGrpSpPr/>
          <p:nvPr/>
        </p:nvGrpSpPr>
        <p:grpSpPr>
          <a:xfrm>
            <a:off x="9609021" y="205197"/>
            <a:ext cx="2202244" cy="959963"/>
            <a:chOff x="3965010" y="571479"/>
            <a:chExt cx="1651683" cy="719972"/>
          </a:xfrm>
        </p:grpSpPr>
        <p:grpSp>
          <p:nvGrpSpPr>
            <p:cNvPr id="517" name="Google Shape;517;p13"/>
            <p:cNvGrpSpPr/>
            <p:nvPr/>
          </p:nvGrpSpPr>
          <p:grpSpPr>
            <a:xfrm>
              <a:off x="3965010" y="571479"/>
              <a:ext cx="1446820" cy="719972"/>
              <a:chOff x="3953250" y="571500"/>
              <a:chExt cx="1383325" cy="766825"/>
            </a:xfrm>
          </p:grpSpPr>
          <p:grpSp>
            <p:nvGrpSpPr>
              <p:cNvPr id="518" name="Google Shape;518;p13"/>
              <p:cNvGrpSpPr/>
              <p:nvPr/>
            </p:nvGrpSpPr>
            <p:grpSpPr>
              <a:xfrm>
                <a:off x="3953250" y="571500"/>
                <a:ext cx="1383166" cy="669650"/>
                <a:chOff x="897088" y="2374675"/>
                <a:chExt cx="1383166" cy="669650"/>
              </a:xfrm>
            </p:grpSpPr>
            <p:sp>
              <p:nvSpPr>
                <p:cNvPr id="519" name="Google Shape;519;p1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3" name="Google Shape;523;p1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4" name="Google Shape;524;p1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 name="Google Shape;525;p13"/>
          <p:cNvGrpSpPr/>
          <p:nvPr/>
        </p:nvGrpSpPr>
        <p:grpSpPr>
          <a:xfrm>
            <a:off x="6999109" y="141289"/>
            <a:ext cx="1941479" cy="651648"/>
            <a:chOff x="-951443" y="1326624"/>
            <a:chExt cx="441888" cy="148633"/>
          </a:xfrm>
        </p:grpSpPr>
        <p:sp>
          <p:nvSpPr>
            <p:cNvPr id="526" name="Google Shape;526;p1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3"/>
            <p:cNvSpPr/>
            <p:nvPr/>
          </p:nvSpPr>
          <p:spPr>
            <a:xfrm>
              <a:off x="-951443" y="1415119"/>
              <a:ext cx="303732" cy="60139"/>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 name="Google Shape;534;p13"/>
          <p:cNvGrpSpPr/>
          <p:nvPr/>
        </p:nvGrpSpPr>
        <p:grpSpPr>
          <a:xfrm rot="3617422">
            <a:off x="106688" y="6028108"/>
            <a:ext cx="852331" cy="509352"/>
            <a:chOff x="1202177" y="4613417"/>
            <a:chExt cx="528376" cy="315757"/>
          </a:xfrm>
        </p:grpSpPr>
        <p:sp>
          <p:nvSpPr>
            <p:cNvPr id="535" name="Google Shape;535;p1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1" name="Google Shape;541;p13"/>
          <p:cNvGrpSpPr/>
          <p:nvPr/>
        </p:nvGrpSpPr>
        <p:grpSpPr>
          <a:xfrm>
            <a:off x="11077881" y="5593040"/>
            <a:ext cx="888153" cy="1297929"/>
            <a:chOff x="-1047799" y="3300294"/>
            <a:chExt cx="439014" cy="641607"/>
          </a:xfrm>
        </p:grpSpPr>
        <p:sp>
          <p:nvSpPr>
            <p:cNvPr id="542" name="Google Shape;542;p1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9446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blipFill>
          <a:blip r:embed="rId2">
            <a:alphaModFix/>
          </a:blip>
          <a:stretch>
            <a:fillRect/>
          </a:stretch>
        </a:blipFill>
        <a:effectLst/>
      </p:bgPr>
    </p:bg>
    <p:spTree>
      <p:nvGrpSpPr>
        <p:cNvPr id="1" name="Shape 555"/>
        <p:cNvGrpSpPr/>
        <p:nvPr/>
      </p:nvGrpSpPr>
      <p:grpSpPr>
        <a:xfrm>
          <a:off x="0" y="0"/>
          <a:ext cx="0" cy="0"/>
          <a:chOff x="0" y="0"/>
          <a:chExt cx="0" cy="0"/>
        </a:xfrm>
      </p:grpSpPr>
      <p:sp>
        <p:nvSpPr>
          <p:cNvPr id="556" name="Google Shape;556;p14"/>
          <p:cNvSpPr txBox="1">
            <a:spLocks noGrp="1"/>
          </p:cNvSpPr>
          <p:nvPr>
            <p:ph type="title"/>
          </p:nvPr>
        </p:nvSpPr>
        <p:spPr>
          <a:xfrm>
            <a:off x="7127000" y="3376867"/>
            <a:ext cx="3450000" cy="83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r>
              <a:rPr lang="en-US"/>
              <a:t>Click to edit Master title style</a:t>
            </a:r>
            <a:endParaRPr/>
          </a:p>
        </p:txBody>
      </p:sp>
      <p:sp>
        <p:nvSpPr>
          <p:cNvPr id="557" name="Google Shape;557;p14"/>
          <p:cNvSpPr txBox="1">
            <a:spLocks noGrp="1"/>
          </p:cNvSpPr>
          <p:nvPr>
            <p:ph type="subTitle" idx="1"/>
          </p:nvPr>
        </p:nvSpPr>
        <p:spPr>
          <a:xfrm>
            <a:off x="6898200" y="4285284"/>
            <a:ext cx="3678800" cy="67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100"/>
              <a:buFont typeface="Roboto Slab Light"/>
              <a:buNone/>
              <a:defRPr sz="1867">
                <a:solidFill>
                  <a:schemeClr val="dk1"/>
                </a:solidFill>
                <a:latin typeface="Comfortaa"/>
                <a:ea typeface="Comfortaa"/>
                <a:cs typeface="Comfortaa"/>
                <a:sym typeface="Comfortaa"/>
              </a:defRPr>
            </a:lvl1pPr>
            <a:lvl2pPr lvl="1" algn="r"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2pPr>
            <a:lvl3pPr lvl="2" algn="r"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3pPr>
            <a:lvl4pPr lvl="3" algn="r"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4pPr>
            <a:lvl5pPr lvl="4" algn="r"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5pPr>
            <a:lvl6pPr lvl="5" algn="r"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6pPr>
            <a:lvl7pPr lvl="6" algn="r"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7pPr>
            <a:lvl8pPr lvl="7" algn="r"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8pPr>
            <a:lvl9pPr lvl="8" algn="r"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9pPr>
          </a:lstStyle>
          <a:p>
            <a:r>
              <a:rPr lang="en-US"/>
              <a:t>Click to edit Master subtitle style</a:t>
            </a:r>
            <a:endParaRPr/>
          </a:p>
        </p:txBody>
      </p:sp>
      <p:sp>
        <p:nvSpPr>
          <p:cNvPr id="558" name="Google Shape;558;p14"/>
          <p:cNvSpPr txBox="1">
            <a:spLocks noGrp="1"/>
          </p:cNvSpPr>
          <p:nvPr>
            <p:ph type="title" idx="2" hasCustomPrompt="1"/>
          </p:nvPr>
        </p:nvSpPr>
        <p:spPr>
          <a:xfrm>
            <a:off x="7738200" y="1626951"/>
            <a:ext cx="2838800" cy="183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13333">
                <a:latin typeface="Comfortaa"/>
                <a:ea typeface="Comfortaa"/>
                <a:cs typeface="Comfortaa"/>
                <a:sym typeface="Comfortaa"/>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grpSp>
        <p:nvGrpSpPr>
          <p:cNvPr id="559" name="Google Shape;559;p14"/>
          <p:cNvGrpSpPr/>
          <p:nvPr/>
        </p:nvGrpSpPr>
        <p:grpSpPr>
          <a:xfrm flipH="1">
            <a:off x="106122" y="1845476"/>
            <a:ext cx="2716935" cy="2147739"/>
            <a:chOff x="855987" y="2204128"/>
            <a:chExt cx="1217483" cy="962421"/>
          </a:xfrm>
        </p:grpSpPr>
        <p:grpSp>
          <p:nvGrpSpPr>
            <p:cNvPr id="560" name="Google Shape;560;p14"/>
            <p:cNvGrpSpPr/>
            <p:nvPr/>
          </p:nvGrpSpPr>
          <p:grpSpPr>
            <a:xfrm>
              <a:off x="855987" y="2204128"/>
              <a:ext cx="1146639" cy="962421"/>
              <a:chOff x="958238" y="2157575"/>
              <a:chExt cx="1115191" cy="936025"/>
            </a:xfrm>
          </p:grpSpPr>
          <p:sp>
            <p:nvSpPr>
              <p:cNvPr id="561" name="Google Shape;561;p1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7" name="Google Shape;567;p1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8" name="Google Shape;568;p14"/>
          <p:cNvGrpSpPr/>
          <p:nvPr/>
        </p:nvGrpSpPr>
        <p:grpSpPr>
          <a:xfrm flipH="1">
            <a:off x="4051809" y="138010"/>
            <a:ext cx="3367777" cy="2147740"/>
            <a:chOff x="7239867" y="1514545"/>
            <a:chExt cx="2525833" cy="1610805"/>
          </a:xfrm>
        </p:grpSpPr>
        <p:grpSp>
          <p:nvGrpSpPr>
            <p:cNvPr id="569" name="Google Shape;569;p14"/>
            <p:cNvGrpSpPr/>
            <p:nvPr/>
          </p:nvGrpSpPr>
          <p:grpSpPr>
            <a:xfrm>
              <a:off x="7346663" y="1514545"/>
              <a:ext cx="2419037" cy="1551678"/>
              <a:chOff x="7410211" y="1555302"/>
              <a:chExt cx="2355440" cy="1510884"/>
            </a:xfrm>
          </p:grpSpPr>
          <p:grpSp>
            <p:nvGrpSpPr>
              <p:cNvPr id="570" name="Google Shape;570;p14"/>
              <p:cNvGrpSpPr/>
              <p:nvPr/>
            </p:nvGrpSpPr>
            <p:grpSpPr>
              <a:xfrm>
                <a:off x="7410211" y="1555302"/>
                <a:ext cx="2355440" cy="1510884"/>
                <a:chOff x="761258" y="2062480"/>
                <a:chExt cx="1646470" cy="1056119"/>
              </a:xfrm>
            </p:grpSpPr>
            <p:sp>
              <p:nvSpPr>
                <p:cNvPr id="571" name="Google Shape;571;p14"/>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4"/>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4"/>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4"/>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4"/>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4"/>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7" name="Google Shape;577;p14"/>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4"/>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9" name="Google Shape;579;p14"/>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0" name="Google Shape;580;p14"/>
          <p:cNvGrpSpPr/>
          <p:nvPr/>
        </p:nvGrpSpPr>
        <p:grpSpPr>
          <a:xfrm>
            <a:off x="963743" y="4627399"/>
            <a:ext cx="1360515" cy="2309856"/>
            <a:chOff x="-1056319" y="1385262"/>
            <a:chExt cx="212940" cy="361495"/>
          </a:xfrm>
        </p:grpSpPr>
        <p:sp>
          <p:nvSpPr>
            <p:cNvPr id="581" name="Google Shape;581;p1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1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7" name="Google Shape;587;p14"/>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8" name="Google Shape;588;p14"/>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9" name="Google Shape;589;p14"/>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0" name="Google Shape;590;p14"/>
          <p:cNvSpPr/>
          <p:nvPr/>
        </p:nvSpPr>
        <p:spPr>
          <a:xfrm>
            <a:off x="10043135" y="6431401"/>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1" name="Google Shape;591;p14"/>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2" name="Google Shape;592;p14"/>
          <p:cNvSpPr/>
          <p:nvPr/>
        </p:nvSpPr>
        <p:spPr>
          <a:xfrm>
            <a:off x="6226152" y="6515214"/>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3" name="Google Shape;593;p14"/>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94" name="Google Shape;594;p14"/>
          <p:cNvGrpSpPr/>
          <p:nvPr/>
        </p:nvGrpSpPr>
        <p:grpSpPr>
          <a:xfrm flipH="1">
            <a:off x="10452776" y="10"/>
            <a:ext cx="3367777" cy="2147740"/>
            <a:chOff x="7239867" y="1514545"/>
            <a:chExt cx="2525833" cy="1610805"/>
          </a:xfrm>
        </p:grpSpPr>
        <p:grpSp>
          <p:nvGrpSpPr>
            <p:cNvPr id="595" name="Google Shape;595;p14"/>
            <p:cNvGrpSpPr/>
            <p:nvPr/>
          </p:nvGrpSpPr>
          <p:grpSpPr>
            <a:xfrm>
              <a:off x="7346663" y="1514545"/>
              <a:ext cx="2419037" cy="1551678"/>
              <a:chOff x="7410211" y="1555302"/>
              <a:chExt cx="2355440" cy="1510884"/>
            </a:xfrm>
          </p:grpSpPr>
          <p:grpSp>
            <p:nvGrpSpPr>
              <p:cNvPr id="596" name="Google Shape;596;p14"/>
              <p:cNvGrpSpPr/>
              <p:nvPr/>
            </p:nvGrpSpPr>
            <p:grpSpPr>
              <a:xfrm>
                <a:off x="7410211" y="1555302"/>
                <a:ext cx="2355440" cy="1510884"/>
                <a:chOff x="761258" y="2062480"/>
                <a:chExt cx="1646470" cy="1056119"/>
              </a:xfrm>
            </p:grpSpPr>
            <p:sp>
              <p:nvSpPr>
                <p:cNvPr id="597" name="Google Shape;597;p14"/>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14"/>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14"/>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14"/>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14"/>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14"/>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3" name="Google Shape;603;p14"/>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4"/>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5" name="Google Shape;605;p14"/>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49629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606"/>
        <p:cNvGrpSpPr/>
        <p:nvPr/>
      </p:nvGrpSpPr>
      <p:grpSpPr>
        <a:xfrm>
          <a:off x="0" y="0"/>
          <a:ext cx="0" cy="0"/>
          <a:chOff x="0" y="0"/>
          <a:chExt cx="0" cy="0"/>
        </a:xfrm>
      </p:grpSpPr>
      <p:sp>
        <p:nvSpPr>
          <p:cNvPr id="607" name="Google Shape;607;p15"/>
          <p:cNvSpPr txBox="1">
            <a:spLocks noGrp="1"/>
          </p:cNvSpPr>
          <p:nvPr>
            <p:ph type="title"/>
          </p:nvPr>
        </p:nvSpPr>
        <p:spPr>
          <a:xfrm>
            <a:off x="1818200" y="3783267"/>
            <a:ext cx="3450000" cy="837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5600"/>
            </a:lvl2pPr>
            <a:lvl3pPr lvl="2" algn="l" rtl="0">
              <a:spcBef>
                <a:spcPts val="0"/>
              </a:spcBef>
              <a:spcAft>
                <a:spcPts val="0"/>
              </a:spcAft>
              <a:buSzPts val="4200"/>
              <a:buNone/>
              <a:defRPr sz="5600"/>
            </a:lvl3pPr>
            <a:lvl4pPr lvl="3" algn="l" rtl="0">
              <a:spcBef>
                <a:spcPts val="0"/>
              </a:spcBef>
              <a:spcAft>
                <a:spcPts val="0"/>
              </a:spcAft>
              <a:buSzPts val="4200"/>
              <a:buNone/>
              <a:defRPr sz="5600"/>
            </a:lvl4pPr>
            <a:lvl5pPr lvl="4" algn="l" rtl="0">
              <a:spcBef>
                <a:spcPts val="0"/>
              </a:spcBef>
              <a:spcAft>
                <a:spcPts val="0"/>
              </a:spcAft>
              <a:buSzPts val="4200"/>
              <a:buNone/>
              <a:defRPr sz="5600"/>
            </a:lvl5pPr>
            <a:lvl6pPr lvl="5" algn="l" rtl="0">
              <a:spcBef>
                <a:spcPts val="0"/>
              </a:spcBef>
              <a:spcAft>
                <a:spcPts val="0"/>
              </a:spcAft>
              <a:buSzPts val="4200"/>
              <a:buNone/>
              <a:defRPr sz="5600"/>
            </a:lvl6pPr>
            <a:lvl7pPr lvl="6" algn="l" rtl="0">
              <a:spcBef>
                <a:spcPts val="0"/>
              </a:spcBef>
              <a:spcAft>
                <a:spcPts val="0"/>
              </a:spcAft>
              <a:buSzPts val="4200"/>
              <a:buNone/>
              <a:defRPr sz="5600"/>
            </a:lvl7pPr>
            <a:lvl8pPr lvl="7" algn="l" rtl="0">
              <a:spcBef>
                <a:spcPts val="0"/>
              </a:spcBef>
              <a:spcAft>
                <a:spcPts val="0"/>
              </a:spcAft>
              <a:buSzPts val="4200"/>
              <a:buNone/>
              <a:defRPr sz="5600"/>
            </a:lvl8pPr>
            <a:lvl9pPr lvl="8" algn="l" rtl="0">
              <a:spcBef>
                <a:spcPts val="0"/>
              </a:spcBef>
              <a:spcAft>
                <a:spcPts val="0"/>
              </a:spcAft>
              <a:buSzPts val="4200"/>
              <a:buNone/>
              <a:defRPr sz="5600"/>
            </a:lvl9pPr>
          </a:lstStyle>
          <a:p>
            <a:r>
              <a:rPr lang="en-US"/>
              <a:t>Click to edit Master title style</a:t>
            </a:r>
            <a:endParaRPr/>
          </a:p>
        </p:txBody>
      </p:sp>
      <p:sp>
        <p:nvSpPr>
          <p:cNvPr id="608" name="Google Shape;608;p15"/>
          <p:cNvSpPr txBox="1">
            <a:spLocks noGrp="1"/>
          </p:cNvSpPr>
          <p:nvPr>
            <p:ph type="subTitle" idx="1"/>
          </p:nvPr>
        </p:nvSpPr>
        <p:spPr>
          <a:xfrm>
            <a:off x="1818200" y="4691684"/>
            <a:ext cx="3678800" cy="67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Roboto Slab Light"/>
              <a:buNone/>
              <a:defRPr sz="1867">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9pPr>
          </a:lstStyle>
          <a:p>
            <a:r>
              <a:rPr lang="en-US"/>
              <a:t>Click to edit Master subtitle style</a:t>
            </a:r>
            <a:endParaRPr/>
          </a:p>
        </p:txBody>
      </p:sp>
      <p:sp>
        <p:nvSpPr>
          <p:cNvPr id="609" name="Google Shape;609;p15"/>
          <p:cNvSpPr txBox="1">
            <a:spLocks noGrp="1"/>
          </p:cNvSpPr>
          <p:nvPr>
            <p:ph type="title" idx="2" hasCustomPrompt="1"/>
          </p:nvPr>
        </p:nvSpPr>
        <p:spPr>
          <a:xfrm>
            <a:off x="1818200" y="2033351"/>
            <a:ext cx="2838800" cy="183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13333">
                <a:latin typeface="Comfortaa"/>
                <a:ea typeface="Comfortaa"/>
                <a:cs typeface="Comfortaa"/>
                <a:sym typeface="Comfortaa"/>
              </a:defRPr>
            </a:lvl1pPr>
            <a:lvl2pPr lvl="1" algn="l" rtl="0">
              <a:spcBef>
                <a:spcPts val="0"/>
              </a:spcBef>
              <a:spcAft>
                <a:spcPts val="0"/>
              </a:spcAft>
              <a:buSzPts val="12000"/>
              <a:buNone/>
              <a:defRPr sz="16000"/>
            </a:lvl2pPr>
            <a:lvl3pPr lvl="2" algn="l" rtl="0">
              <a:spcBef>
                <a:spcPts val="0"/>
              </a:spcBef>
              <a:spcAft>
                <a:spcPts val="0"/>
              </a:spcAft>
              <a:buSzPts val="12000"/>
              <a:buNone/>
              <a:defRPr sz="16000"/>
            </a:lvl3pPr>
            <a:lvl4pPr lvl="3" algn="l" rtl="0">
              <a:spcBef>
                <a:spcPts val="0"/>
              </a:spcBef>
              <a:spcAft>
                <a:spcPts val="0"/>
              </a:spcAft>
              <a:buSzPts val="12000"/>
              <a:buNone/>
              <a:defRPr sz="16000"/>
            </a:lvl4pPr>
            <a:lvl5pPr lvl="4" algn="l" rtl="0">
              <a:spcBef>
                <a:spcPts val="0"/>
              </a:spcBef>
              <a:spcAft>
                <a:spcPts val="0"/>
              </a:spcAft>
              <a:buSzPts val="12000"/>
              <a:buNone/>
              <a:defRPr sz="16000"/>
            </a:lvl5pPr>
            <a:lvl6pPr lvl="5" algn="l" rtl="0">
              <a:spcBef>
                <a:spcPts val="0"/>
              </a:spcBef>
              <a:spcAft>
                <a:spcPts val="0"/>
              </a:spcAft>
              <a:buSzPts val="12000"/>
              <a:buNone/>
              <a:defRPr sz="16000"/>
            </a:lvl6pPr>
            <a:lvl7pPr lvl="6" algn="l" rtl="0">
              <a:spcBef>
                <a:spcPts val="0"/>
              </a:spcBef>
              <a:spcAft>
                <a:spcPts val="0"/>
              </a:spcAft>
              <a:buSzPts val="12000"/>
              <a:buNone/>
              <a:defRPr sz="16000"/>
            </a:lvl7pPr>
            <a:lvl8pPr lvl="7" algn="l" rtl="0">
              <a:spcBef>
                <a:spcPts val="0"/>
              </a:spcBef>
              <a:spcAft>
                <a:spcPts val="0"/>
              </a:spcAft>
              <a:buSzPts val="12000"/>
              <a:buNone/>
              <a:defRPr sz="16000"/>
            </a:lvl8pPr>
            <a:lvl9pPr lvl="8" algn="l" rtl="0">
              <a:spcBef>
                <a:spcPts val="0"/>
              </a:spcBef>
              <a:spcAft>
                <a:spcPts val="0"/>
              </a:spcAft>
              <a:buSzPts val="12000"/>
              <a:buNone/>
              <a:defRPr sz="16000"/>
            </a:lvl9pPr>
          </a:lstStyle>
          <a:p>
            <a:r>
              <a:t>xx%</a:t>
            </a:r>
          </a:p>
        </p:txBody>
      </p:sp>
      <p:grpSp>
        <p:nvGrpSpPr>
          <p:cNvPr id="610" name="Google Shape;610;p15"/>
          <p:cNvGrpSpPr/>
          <p:nvPr/>
        </p:nvGrpSpPr>
        <p:grpSpPr>
          <a:xfrm>
            <a:off x="10753440" y="-13"/>
            <a:ext cx="1613893" cy="1158180"/>
            <a:chOff x="6102329" y="3283426"/>
            <a:chExt cx="654776" cy="469888"/>
          </a:xfrm>
        </p:grpSpPr>
        <p:sp>
          <p:nvSpPr>
            <p:cNvPr id="611" name="Google Shape;611;p15"/>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5"/>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5"/>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5"/>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5"/>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5"/>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5"/>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5"/>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5"/>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5"/>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5"/>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2" name="Google Shape;622;p15"/>
          <p:cNvGrpSpPr/>
          <p:nvPr/>
        </p:nvGrpSpPr>
        <p:grpSpPr>
          <a:xfrm flipH="1">
            <a:off x="10753418" y="2411325"/>
            <a:ext cx="1703989" cy="1347004"/>
            <a:chOff x="855987" y="2204128"/>
            <a:chExt cx="1217483" cy="962421"/>
          </a:xfrm>
        </p:grpSpPr>
        <p:grpSp>
          <p:nvGrpSpPr>
            <p:cNvPr id="623" name="Google Shape;623;p15"/>
            <p:cNvGrpSpPr/>
            <p:nvPr/>
          </p:nvGrpSpPr>
          <p:grpSpPr>
            <a:xfrm>
              <a:off x="855987" y="2204128"/>
              <a:ext cx="1146639" cy="962421"/>
              <a:chOff x="958238" y="2157575"/>
              <a:chExt cx="1115191" cy="936025"/>
            </a:xfrm>
          </p:grpSpPr>
          <p:sp>
            <p:nvSpPr>
              <p:cNvPr id="624" name="Google Shape;624;p15"/>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15"/>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15"/>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5"/>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15"/>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15"/>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0" name="Google Shape;630;p15"/>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 name="Google Shape;631;p15"/>
          <p:cNvGrpSpPr/>
          <p:nvPr/>
        </p:nvGrpSpPr>
        <p:grpSpPr>
          <a:xfrm>
            <a:off x="92078" y="862926"/>
            <a:ext cx="2480828" cy="1081397"/>
            <a:chOff x="3965010" y="571479"/>
            <a:chExt cx="1651683" cy="719972"/>
          </a:xfrm>
        </p:grpSpPr>
        <p:grpSp>
          <p:nvGrpSpPr>
            <p:cNvPr id="632" name="Google Shape;632;p15"/>
            <p:cNvGrpSpPr/>
            <p:nvPr/>
          </p:nvGrpSpPr>
          <p:grpSpPr>
            <a:xfrm>
              <a:off x="3965010" y="571479"/>
              <a:ext cx="1446820" cy="719972"/>
              <a:chOff x="3953250" y="571500"/>
              <a:chExt cx="1383325" cy="766825"/>
            </a:xfrm>
          </p:grpSpPr>
          <p:grpSp>
            <p:nvGrpSpPr>
              <p:cNvPr id="633" name="Google Shape;633;p15"/>
              <p:cNvGrpSpPr/>
              <p:nvPr/>
            </p:nvGrpSpPr>
            <p:grpSpPr>
              <a:xfrm>
                <a:off x="3953250" y="571500"/>
                <a:ext cx="1383166" cy="669650"/>
                <a:chOff x="897088" y="2374675"/>
                <a:chExt cx="1383166" cy="669650"/>
              </a:xfrm>
            </p:grpSpPr>
            <p:sp>
              <p:nvSpPr>
                <p:cNvPr id="634" name="Google Shape;634;p15"/>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15"/>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15"/>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15"/>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8" name="Google Shape;638;p15"/>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9" name="Google Shape;639;p15"/>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0" name="Google Shape;640;p15"/>
          <p:cNvGrpSpPr/>
          <p:nvPr/>
        </p:nvGrpSpPr>
        <p:grpSpPr>
          <a:xfrm flipH="1">
            <a:off x="5497009" y="-203390"/>
            <a:ext cx="3367777" cy="2147740"/>
            <a:chOff x="7239867" y="1514545"/>
            <a:chExt cx="2525833" cy="1610805"/>
          </a:xfrm>
        </p:grpSpPr>
        <p:grpSp>
          <p:nvGrpSpPr>
            <p:cNvPr id="641" name="Google Shape;641;p15"/>
            <p:cNvGrpSpPr/>
            <p:nvPr/>
          </p:nvGrpSpPr>
          <p:grpSpPr>
            <a:xfrm>
              <a:off x="7346663" y="1514545"/>
              <a:ext cx="2419037" cy="1551678"/>
              <a:chOff x="7410211" y="1555302"/>
              <a:chExt cx="2355440" cy="1510884"/>
            </a:xfrm>
          </p:grpSpPr>
          <p:grpSp>
            <p:nvGrpSpPr>
              <p:cNvPr id="642" name="Google Shape;642;p15"/>
              <p:cNvGrpSpPr/>
              <p:nvPr/>
            </p:nvGrpSpPr>
            <p:grpSpPr>
              <a:xfrm>
                <a:off x="7410211" y="1555302"/>
                <a:ext cx="2355440" cy="1510884"/>
                <a:chOff x="761258" y="2062480"/>
                <a:chExt cx="1646470" cy="1056119"/>
              </a:xfrm>
            </p:grpSpPr>
            <p:sp>
              <p:nvSpPr>
                <p:cNvPr id="643" name="Google Shape;643;p15"/>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15"/>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15"/>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15"/>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15"/>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15"/>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9" name="Google Shape;649;p15"/>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5"/>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1" name="Google Shape;651;p15"/>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2" name="Google Shape;652;p15"/>
          <p:cNvGrpSpPr/>
          <p:nvPr/>
        </p:nvGrpSpPr>
        <p:grpSpPr>
          <a:xfrm rot="4034152">
            <a:off x="239116" y="4754002"/>
            <a:ext cx="1855957" cy="2414735"/>
            <a:chOff x="4318023" y="4113296"/>
            <a:chExt cx="716422" cy="932073"/>
          </a:xfrm>
        </p:grpSpPr>
        <p:sp>
          <p:nvSpPr>
            <p:cNvPr id="653" name="Google Shape;653;p15"/>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5"/>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5"/>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5"/>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7753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657"/>
        <p:cNvGrpSpPr/>
        <p:nvPr/>
      </p:nvGrpSpPr>
      <p:grpSpPr>
        <a:xfrm>
          <a:off x="0" y="0"/>
          <a:ext cx="0" cy="0"/>
          <a:chOff x="0" y="0"/>
          <a:chExt cx="0" cy="0"/>
        </a:xfrm>
      </p:grpSpPr>
      <p:sp>
        <p:nvSpPr>
          <p:cNvPr id="658" name="Google Shape;658;p16"/>
          <p:cNvSpPr txBox="1">
            <a:spLocks noGrp="1"/>
          </p:cNvSpPr>
          <p:nvPr>
            <p:ph type="ctrTitle"/>
          </p:nvPr>
        </p:nvSpPr>
        <p:spPr>
          <a:xfrm>
            <a:off x="5633817" y="1270933"/>
            <a:ext cx="3498800" cy="8992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000000"/>
              </a:buClr>
              <a:buSzPts val="1200"/>
              <a:buNone/>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r>
              <a:rPr lang="en-US"/>
              <a:t>Click to edit Master title style</a:t>
            </a:r>
            <a:endParaRPr/>
          </a:p>
        </p:txBody>
      </p:sp>
      <p:sp>
        <p:nvSpPr>
          <p:cNvPr id="659" name="Google Shape;659;p16"/>
          <p:cNvSpPr txBox="1">
            <a:spLocks noGrp="1"/>
          </p:cNvSpPr>
          <p:nvPr>
            <p:ph type="subTitle" idx="1"/>
          </p:nvPr>
        </p:nvSpPr>
        <p:spPr>
          <a:xfrm>
            <a:off x="5633833" y="2183800"/>
            <a:ext cx="3498800" cy="740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Ubuntu"/>
              <a:buNone/>
              <a:defRPr sz="1867">
                <a:solidFill>
                  <a:schemeClr val="dk1"/>
                </a:solidFill>
                <a:latin typeface="Comfortaa Medium"/>
                <a:ea typeface="Comfortaa Medium"/>
                <a:cs typeface="Comfortaa Medium"/>
                <a:sym typeface="Comfortaa Medium"/>
              </a:defRPr>
            </a:lvl1pPr>
            <a:lvl2pPr lvl="1" rtl="0">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2pPr>
            <a:lvl3pPr lvl="2" rtl="0">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3pPr>
            <a:lvl4pPr lvl="3" rtl="0">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4pPr>
            <a:lvl5pPr lvl="4" rtl="0">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5pPr>
            <a:lvl6pPr lvl="5" rtl="0">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6pPr>
            <a:lvl7pPr lvl="6" rtl="0">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7pPr>
            <a:lvl8pPr lvl="7" rtl="0">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8pPr>
            <a:lvl9pPr lvl="8" rtl="0">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9pPr>
          </a:lstStyle>
          <a:p>
            <a:r>
              <a:rPr lang="en-US"/>
              <a:t>Click to edit Master subtitle style</a:t>
            </a:r>
            <a:endParaRPr/>
          </a:p>
        </p:txBody>
      </p:sp>
      <p:sp>
        <p:nvSpPr>
          <p:cNvPr id="660" name="Google Shape;660;p16"/>
          <p:cNvSpPr txBox="1">
            <a:spLocks noGrp="1"/>
          </p:cNvSpPr>
          <p:nvPr>
            <p:ph type="title" idx="2" hasCustomPrompt="1"/>
          </p:nvPr>
        </p:nvSpPr>
        <p:spPr>
          <a:xfrm>
            <a:off x="3059384" y="1048067"/>
            <a:ext cx="2872000" cy="20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4800"/>
              <a:buNone/>
              <a:defRPr sz="13333"/>
            </a:lvl1pPr>
            <a:lvl2pPr lvl="1" algn="ctr"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661" name="Google Shape;661;p16"/>
          <p:cNvGrpSpPr/>
          <p:nvPr/>
        </p:nvGrpSpPr>
        <p:grpSpPr>
          <a:xfrm>
            <a:off x="-249464" y="3053047"/>
            <a:ext cx="2716935" cy="2147739"/>
            <a:chOff x="855987" y="2204128"/>
            <a:chExt cx="1217483" cy="962421"/>
          </a:xfrm>
        </p:grpSpPr>
        <p:grpSp>
          <p:nvGrpSpPr>
            <p:cNvPr id="662" name="Google Shape;662;p16"/>
            <p:cNvGrpSpPr/>
            <p:nvPr/>
          </p:nvGrpSpPr>
          <p:grpSpPr>
            <a:xfrm>
              <a:off x="855987" y="2204128"/>
              <a:ext cx="1146639" cy="962421"/>
              <a:chOff x="958238" y="2157575"/>
              <a:chExt cx="1115191" cy="936025"/>
            </a:xfrm>
          </p:grpSpPr>
          <p:sp>
            <p:nvSpPr>
              <p:cNvPr id="663" name="Google Shape;663;p16"/>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6"/>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16"/>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16"/>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16"/>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16"/>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9" name="Google Shape;669;p16"/>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0" name="Google Shape;670;p16"/>
          <p:cNvGrpSpPr/>
          <p:nvPr/>
        </p:nvGrpSpPr>
        <p:grpSpPr>
          <a:xfrm>
            <a:off x="7360838" y="208364"/>
            <a:ext cx="2202244" cy="959963"/>
            <a:chOff x="3965010" y="571479"/>
            <a:chExt cx="1651683" cy="719972"/>
          </a:xfrm>
        </p:grpSpPr>
        <p:grpSp>
          <p:nvGrpSpPr>
            <p:cNvPr id="671" name="Google Shape;671;p16"/>
            <p:cNvGrpSpPr/>
            <p:nvPr/>
          </p:nvGrpSpPr>
          <p:grpSpPr>
            <a:xfrm>
              <a:off x="3965010" y="571479"/>
              <a:ext cx="1446820" cy="719972"/>
              <a:chOff x="3953250" y="571500"/>
              <a:chExt cx="1383325" cy="766825"/>
            </a:xfrm>
          </p:grpSpPr>
          <p:grpSp>
            <p:nvGrpSpPr>
              <p:cNvPr id="672" name="Google Shape;672;p16"/>
              <p:cNvGrpSpPr/>
              <p:nvPr/>
            </p:nvGrpSpPr>
            <p:grpSpPr>
              <a:xfrm>
                <a:off x="3953250" y="571500"/>
                <a:ext cx="1383166" cy="669650"/>
                <a:chOff x="897088" y="2374675"/>
                <a:chExt cx="1383166" cy="669650"/>
              </a:xfrm>
            </p:grpSpPr>
            <p:sp>
              <p:nvSpPr>
                <p:cNvPr id="673" name="Google Shape;673;p16"/>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6"/>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6"/>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6"/>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7" name="Google Shape;677;p16"/>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8" name="Google Shape;678;p16"/>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9" name="Google Shape;679;p16"/>
          <p:cNvGrpSpPr/>
          <p:nvPr/>
        </p:nvGrpSpPr>
        <p:grpSpPr>
          <a:xfrm rot="8903269">
            <a:off x="-83157" y="163265"/>
            <a:ext cx="1467960" cy="1050163"/>
            <a:chOff x="1202177" y="4613417"/>
            <a:chExt cx="528376" cy="377938"/>
          </a:xfrm>
        </p:grpSpPr>
        <p:sp>
          <p:nvSpPr>
            <p:cNvPr id="680" name="Google Shape;680;p16"/>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16"/>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6"/>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16"/>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16"/>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16"/>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6" name="Google Shape;686;p16"/>
          <p:cNvGrpSpPr/>
          <p:nvPr/>
        </p:nvGrpSpPr>
        <p:grpSpPr>
          <a:xfrm>
            <a:off x="9632090" y="2894827"/>
            <a:ext cx="3367777" cy="2147740"/>
            <a:chOff x="7239867" y="1514545"/>
            <a:chExt cx="2525833" cy="1610805"/>
          </a:xfrm>
        </p:grpSpPr>
        <p:grpSp>
          <p:nvGrpSpPr>
            <p:cNvPr id="687" name="Google Shape;687;p16"/>
            <p:cNvGrpSpPr/>
            <p:nvPr/>
          </p:nvGrpSpPr>
          <p:grpSpPr>
            <a:xfrm>
              <a:off x="7346663" y="1514545"/>
              <a:ext cx="2419037" cy="1551678"/>
              <a:chOff x="7410211" y="1555302"/>
              <a:chExt cx="2355440" cy="1510884"/>
            </a:xfrm>
          </p:grpSpPr>
          <p:grpSp>
            <p:nvGrpSpPr>
              <p:cNvPr id="688" name="Google Shape;688;p16"/>
              <p:cNvGrpSpPr/>
              <p:nvPr/>
            </p:nvGrpSpPr>
            <p:grpSpPr>
              <a:xfrm>
                <a:off x="7410211" y="1555302"/>
                <a:ext cx="2355440" cy="1510884"/>
                <a:chOff x="761258" y="2062480"/>
                <a:chExt cx="1646470" cy="1056119"/>
              </a:xfrm>
            </p:grpSpPr>
            <p:sp>
              <p:nvSpPr>
                <p:cNvPr id="689" name="Google Shape;689;p16"/>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6"/>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16"/>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16"/>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16"/>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6"/>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5" name="Google Shape;695;p16"/>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6"/>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7" name="Google Shape;697;p16"/>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8" name="Google Shape;698;p16"/>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16"/>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16"/>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16"/>
          <p:cNvSpPr/>
          <p:nvPr/>
        </p:nvSpPr>
        <p:spPr>
          <a:xfrm>
            <a:off x="10043135" y="6431401"/>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16"/>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16"/>
          <p:cNvSpPr/>
          <p:nvPr/>
        </p:nvSpPr>
        <p:spPr>
          <a:xfrm>
            <a:off x="6226152" y="6515214"/>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16"/>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15375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blipFill>
          <a:blip r:embed="rId2">
            <a:alphaModFix/>
          </a:blip>
          <a:stretch>
            <a:fillRect/>
          </a:stretch>
        </a:blipFill>
        <a:effectLst/>
      </p:bgPr>
    </p:bg>
    <p:spTree>
      <p:nvGrpSpPr>
        <p:cNvPr id="1" name="Shape 705"/>
        <p:cNvGrpSpPr/>
        <p:nvPr/>
      </p:nvGrpSpPr>
      <p:grpSpPr>
        <a:xfrm>
          <a:off x="0" y="0"/>
          <a:ext cx="0" cy="0"/>
          <a:chOff x="0" y="0"/>
          <a:chExt cx="0" cy="0"/>
        </a:xfrm>
      </p:grpSpPr>
      <p:sp>
        <p:nvSpPr>
          <p:cNvPr id="706" name="Google Shape;706;p17"/>
          <p:cNvSpPr txBox="1">
            <a:spLocks noGrp="1"/>
          </p:cNvSpPr>
          <p:nvPr>
            <p:ph type="ctrTitle"/>
          </p:nvPr>
        </p:nvSpPr>
        <p:spPr>
          <a:xfrm>
            <a:off x="7223684" y="1001033"/>
            <a:ext cx="3498800" cy="8992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000000"/>
              </a:buClr>
              <a:buSzPts val="1200"/>
              <a:buNone/>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r>
              <a:rPr lang="en-US"/>
              <a:t>Click to edit Master title style</a:t>
            </a:r>
            <a:endParaRPr/>
          </a:p>
        </p:txBody>
      </p:sp>
      <p:sp>
        <p:nvSpPr>
          <p:cNvPr id="707" name="Google Shape;707;p17"/>
          <p:cNvSpPr txBox="1">
            <a:spLocks noGrp="1"/>
          </p:cNvSpPr>
          <p:nvPr>
            <p:ph type="subTitle" idx="1"/>
          </p:nvPr>
        </p:nvSpPr>
        <p:spPr>
          <a:xfrm>
            <a:off x="7223700" y="1913900"/>
            <a:ext cx="3498800" cy="712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Ubuntu"/>
              <a:buNone/>
              <a:defRPr sz="1867">
                <a:solidFill>
                  <a:schemeClr val="dk1"/>
                </a:solidFill>
                <a:latin typeface="Comfortaa Medium"/>
                <a:ea typeface="Comfortaa Medium"/>
                <a:cs typeface="Comfortaa Medium"/>
                <a:sym typeface="Comfortaa Medium"/>
              </a:defRPr>
            </a:lvl1pPr>
            <a:lvl2pPr lvl="1" rtl="0">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2pPr>
            <a:lvl3pPr lvl="2" rtl="0">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3pPr>
            <a:lvl4pPr lvl="3" rtl="0">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4pPr>
            <a:lvl5pPr lvl="4" rtl="0">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5pPr>
            <a:lvl6pPr lvl="5" rtl="0">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6pPr>
            <a:lvl7pPr lvl="6" rtl="0">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7pPr>
            <a:lvl8pPr lvl="7" rtl="0">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8pPr>
            <a:lvl9pPr lvl="8" rtl="0">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9pPr>
          </a:lstStyle>
          <a:p>
            <a:r>
              <a:rPr lang="en-US"/>
              <a:t>Click to edit Master subtitle style</a:t>
            </a:r>
            <a:endParaRPr/>
          </a:p>
        </p:txBody>
      </p:sp>
      <p:sp>
        <p:nvSpPr>
          <p:cNvPr id="708" name="Google Shape;708;p17"/>
          <p:cNvSpPr txBox="1">
            <a:spLocks noGrp="1"/>
          </p:cNvSpPr>
          <p:nvPr>
            <p:ph type="title" idx="2" hasCustomPrompt="1"/>
          </p:nvPr>
        </p:nvSpPr>
        <p:spPr>
          <a:xfrm>
            <a:off x="4649251" y="778167"/>
            <a:ext cx="2872000" cy="20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4800"/>
              <a:buNone/>
              <a:defRPr sz="13333"/>
            </a:lvl1pPr>
            <a:lvl2pPr lvl="1" algn="ctr"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709" name="Google Shape;709;p17"/>
          <p:cNvGrpSpPr/>
          <p:nvPr/>
        </p:nvGrpSpPr>
        <p:grpSpPr>
          <a:xfrm>
            <a:off x="267235" y="3273543"/>
            <a:ext cx="2716935" cy="2147739"/>
            <a:chOff x="855987" y="2204128"/>
            <a:chExt cx="1217483" cy="962421"/>
          </a:xfrm>
        </p:grpSpPr>
        <p:grpSp>
          <p:nvGrpSpPr>
            <p:cNvPr id="710" name="Google Shape;710;p17"/>
            <p:cNvGrpSpPr/>
            <p:nvPr/>
          </p:nvGrpSpPr>
          <p:grpSpPr>
            <a:xfrm>
              <a:off x="855987" y="2204128"/>
              <a:ext cx="1146639" cy="962421"/>
              <a:chOff x="958238" y="2157575"/>
              <a:chExt cx="1115191" cy="936025"/>
            </a:xfrm>
          </p:grpSpPr>
          <p:sp>
            <p:nvSpPr>
              <p:cNvPr id="711" name="Google Shape;711;p17"/>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17"/>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17"/>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17"/>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7"/>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17"/>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7" name="Google Shape;717;p17"/>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8" name="Google Shape;718;p17"/>
          <p:cNvGrpSpPr/>
          <p:nvPr/>
        </p:nvGrpSpPr>
        <p:grpSpPr>
          <a:xfrm>
            <a:off x="10539541" y="2135277"/>
            <a:ext cx="3367777" cy="2147740"/>
            <a:chOff x="7239867" y="1514545"/>
            <a:chExt cx="2525833" cy="1610805"/>
          </a:xfrm>
        </p:grpSpPr>
        <p:grpSp>
          <p:nvGrpSpPr>
            <p:cNvPr id="719" name="Google Shape;719;p17"/>
            <p:cNvGrpSpPr/>
            <p:nvPr/>
          </p:nvGrpSpPr>
          <p:grpSpPr>
            <a:xfrm>
              <a:off x="7346663" y="1514545"/>
              <a:ext cx="2419037" cy="1551678"/>
              <a:chOff x="7410211" y="1555302"/>
              <a:chExt cx="2355440" cy="1510884"/>
            </a:xfrm>
          </p:grpSpPr>
          <p:grpSp>
            <p:nvGrpSpPr>
              <p:cNvPr id="720" name="Google Shape;720;p17"/>
              <p:cNvGrpSpPr/>
              <p:nvPr/>
            </p:nvGrpSpPr>
            <p:grpSpPr>
              <a:xfrm>
                <a:off x="7410211" y="1555302"/>
                <a:ext cx="2355440" cy="1510884"/>
                <a:chOff x="761258" y="2062480"/>
                <a:chExt cx="1646470" cy="1056119"/>
              </a:xfrm>
            </p:grpSpPr>
            <p:sp>
              <p:nvSpPr>
                <p:cNvPr id="721" name="Google Shape;721;p17"/>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17"/>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17"/>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17"/>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17"/>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17"/>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7" name="Google Shape;727;p17"/>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17"/>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9" name="Google Shape;729;p17"/>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0" name="Google Shape;730;p17"/>
          <p:cNvGrpSpPr/>
          <p:nvPr/>
        </p:nvGrpSpPr>
        <p:grpSpPr>
          <a:xfrm rot="-1272558" flipH="1">
            <a:off x="10079191" y="4349451"/>
            <a:ext cx="1887511" cy="3180415"/>
            <a:chOff x="-653265" y="1899986"/>
            <a:chExt cx="171302" cy="288619"/>
          </a:xfrm>
        </p:grpSpPr>
        <p:sp>
          <p:nvSpPr>
            <p:cNvPr id="731" name="Google Shape;731;p17"/>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17"/>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7"/>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7"/>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7"/>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17"/>
          <p:cNvGrpSpPr/>
          <p:nvPr/>
        </p:nvGrpSpPr>
        <p:grpSpPr>
          <a:xfrm>
            <a:off x="1692695" y="393759"/>
            <a:ext cx="2480828" cy="1081397"/>
            <a:chOff x="3965010" y="571479"/>
            <a:chExt cx="1651683" cy="719972"/>
          </a:xfrm>
        </p:grpSpPr>
        <p:grpSp>
          <p:nvGrpSpPr>
            <p:cNvPr id="737" name="Google Shape;737;p17"/>
            <p:cNvGrpSpPr/>
            <p:nvPr/>
          </p:nvGrpSpPr>
          <p:grpSpPr>
            <a:xfrm>
              <a:off x="3965010" y="571479"/>
              <a:ext cx="1446820" cy="719972"/>
              <a:chOff x="3953250" y="571500"/>
              <a:chExt cx="1383325" cy="766825"/>
            </a:xfrm>
          </p:grpSpPr>
          <p:grpSp>
            <p:nvGrpSpPr>
              <p:cNvPr id="738" name="Google Shape;738;p17"/>
              <p:cNvGrpSpPr/>
              <p:nvPr/>
            </p:nvGrpSpPr>
            <p:grpSpPr>
              <a:xfrm>
                <a:off x="3953250" y="571500"/>
                <a:ext cx="1383166" cy="669650"/>
                <a:chOff x="897088" y="2374675"/>
                <a:chExt cx="1383166" cy="669650"/>
              </a:xfrm>
            </p:grpSpPr>
            <p:sp>
              <p:nvSpPr>
                <p:cNvPr id="739" name="Google Shape;739;p17"/>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17"/>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7"/>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7"/>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3" name="Google Shape;743;p17"/>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4" name="Google Shape;744;p17"/>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5" name="Google Shape;745;p17"/>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6" name="Google Shape;746;p17"/>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7" name="Google Shape;747;p17"/>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8" name="Google Shape;748;p17"/>
          <p:cNvSpPr/>
          <p:nvPr/>
        </p:nvSpPr>
        <p:spPr>
          <a:xfrm>
            <a:off x="10043135" y="6431401"/>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9" name="Google Shape;749;p17"/>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0" name="Google Shape;750;p17"/>
          <p:cNvSpPr/>
          <p:nvPr/>
        </p:nvSpPr>
        <p:spPr>
          <a:xfrm>
            <a:off x="6226152" y="6515214"/>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1" name="Google Shape;751;p17"/>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4730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alphaModFix/>
          </a:blip>
          <a:stretch>
            <a:fillRect/>
          </a:stretch>
        </a:blipFill>
        <a:effectLst/>
      </p:bgPr>
    </p:bg>
    <p:spTree>
      <p:nvGrpSpPr>
        <p:cNvPr id="1" name="Shape 752"/>
        <p:cNvGrpSpPr/>
        <p:nvPr/>
      </p:nvGrpSpPr>
      <p:grpSpPr>
        <a:xfrm>
          <a:off x="0" y="0"/>
          <a:ext cx="0" cy="0"/>
          <a:chOff x="0" y="0"/>
          <a:chExt cx="0" cy="0"/>
        </a:xfrm>
      </p:grpSpPr>
      <p:sp>
        <p:nvSpPr>
          <p:cNvPr id="753" name="Google Shape;753;p18"/>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754" name="Google Shape;754;p18"/>
          <p:cNvGrpSpPr/>
          <p:nvPr/>
        </p:nvGrpSpPr>
        <p:grpSpPr>
          <a:xfrm rot="-2064066" flipH="1">
            <a:off x="-512766" y="5320777"/>
            <a:ext cx="1502740" cy="1347001"/>
            <a:chOff x="6787377" y="436188"/>
            <a:chExt cx="235647" cy="211226"/>
          </a:xfrm>
        </p:grpSpPr>
        <p:sp>
          <p:nvSpPr>
            <p:cNvPr id="755" name="Google Shape;755;p18"/>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18"/>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18"/>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18"/>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18"/>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18"/>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8"/>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8"/>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18"/>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8"/>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18"/>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18"/>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7" name="Google Shape;767;p18"/>
          <p:cNvGrpSpPr/>
          <p:nvPr/>
        </p:nvGrpSpPr>
        <p:grpSpPr>
          <a:xfrm rot="8099880">
            <a:off x="20885" y="70352"/>
            <a:ext cx="874835" cy="771231"/>
            <a:chOff x="4508023" y="3764622"/>
            <a:chExt cx="161487" cy="142362"/>
          </a:xfrm>
        </p:grpSpPr>
        <p:sp>
          <p:nvSpPr>
            <p:cNvPr id="768" name="Google Shape;768;p18"/>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18"/>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18"/>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8"/>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18"/>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18"/>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18"/>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18"/>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18"/>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18"/>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18"/>
          <p:cNvGrpSpPr/>
          <p:nvPr/>
        </p:nvGrpSpPr>
        <p:grpSpPr>
          <a:xfrm>
            <a:off x="9484203" y="-240769"/>
            <a:ext cx="2829184" cy="1886120"/>
            <a:chOff x="6655952" y="-180577"/>
            <a:chExt cx="2121888" cy="1414590"/>
          </a:xfrm>
        </p:grpSpPr>
        <p:grpSp>
          <p:nvGrpSpPr>
            <p:cNvPr id="779" name="Google Shape;779;p18"/>
            <p:cNvGrpSpPr/>
            <p:nvPr/>
          </p:nvGrpSpPr>
          <p:grpSpPr>
            <a:xfrm rot="1685293">
              <a:off x="8051699" y="334351"/>
              <a:ext cx="652925" cy="474307"/>
              <a:chOff x="5211663" y="1358969"/>
              <a:chExt cx="483893" cy="351481"/>
            </a:xfrm>
          </p:grpSpPr>
          <p:sp>
            <p:nvSpPr>
              <p:cNvPr id="780" name="Google Shape;780;p18"/>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18"/>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18"/>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8"/>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18"/>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5" name="Google Shape;785;p18"/>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6" name="Google Shape;786;p18"/>
          <p:cNvGrpSpPr/>
          <p:nvPr/>
        </p:nvGrpSpPr>
        <p:grpSpPr>
          <a:xfrm>
            <a:off x="11285268" y="4125725"/>
            <a:ext cx="1703989" cy="1347004"/>
            <a:chOff x="855987" y="2204128"/>
            <a:chExt cx="1217483" cy="962421"/>
          </a:xfrm>
        </p:grpSpPr>
        <p:grpSp>
          <p:nvGrpSpPr>
            <p:cNvPr id="787" name="Google Shape;787;p18"/>
            <p:cNvGrpSpPr/>
            <p:nvPr/>
          </p:nvGrpSpPr>
          <p:grpSpPr>
            <a:xfrm>
              <a:off x="855987" y="2204128"/>
              <a:ext cx="1146639" cy="962421"/>
              <a:chOff x="958238" y="2157575"/>
              <a:chExt cx="1115191" cy="936025"/>
            </a:xfrm>
          </p:grpSpPr>
          <p:sp>
            <p:nvSpPr>
              <p:cNvPr id="788" name="Google Shape;788;p1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1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1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1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5" name="Google Shape;795;p18"/>
          <p:cNvGrpSpPr/>
          <p:nvPr/>
        </p:nvGrpSpPr>
        <p:grpSpPr>
          <a:xfrm rot="10800000">
            <a:off x="4769505" y="-342359"/>
            <a:ext cx="2120540" cy="924348"/>
            <a:chOff x="3965010" y="571479"/>
            <a:chExt cx="1651683" cy="719972"/>
          </a:xfrm>
        </p:grpSpPr>
        <p:grpSp>
          <p:nvGrpSpPr>
            <p:cNvPr id="796" name="Google Shape;796;p18"/>
            <p:cNvGrpSpPr/>
            <p:nvPr/>
          </p:nvGrpSpPr>
          <p:grpSpPr>
            <a:xfrm>
              <a:off x="3965010" y="571479"/>
              <a:ext cx="1446820" cy="719972"/>
              <a:chOff x="3953250" y="571500"/>
              <a:chExt cx="1383325" cy="766825"/>
            </a:xfrm>
          </p:grpSpPr>
          <p:grpSp>
            <p:nvGrpSpPr>
              <p:cNvPr id="797" name="Google Shape;797;p18"/>
              <p:cNvGrpSpPr/>
              <p:nvPr/>
            </p:nvGrpSpPr>
            <p:grpSpPr>
              <a:xfrm>
                <a:off x="3953250" y="571500"/>
                <a:ext cx="1383166" cy="669650"/>
                <a:chOff x="897088" y="2374675"/>
                <a:chExt cx="1383166" cy="669650"/>
              </a:xfrm>
            </p:grpSpPr>
            <p:sp>
              <p:nvSpPr>
                <p:cNvPr id="798" name="Google Shape;798;p1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1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1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2" name="Google Shape;802;p1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3" name="Google Shape;803;p1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31646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804"/>
        <p:cNvGrpSpPr/>
        <p:nvPr/>
      </p:nvGrpSpPr>
      <p:grpSpPr>
        <a:xfrm>
          <a:off x="0" y="0"/>
          <a:ext cx="0" cy="0"/>
          <a:chOff x="0" y="0"/>
          <a:chExt cx="0" cy="0"/>
        </a:xfrm>
      </p:grpSpPr>
      <p:sp>
        <p:nvSpPr>
          <p:cNvPr id="805" name="Google Shape;805;p19"/>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806" name="Google Shape;806;p19"/>
          <p:cNvGrpSpPr/>
          <p:nvPr/>
        </p:nvGrpSpPr>
        <p:grpSpPr>
          <a:xfrm>
            <a:off x="11281078" y="1235567"/>
            <a:ext cx="1367964" cy="1081376"/>
            <a:chOff x="855987" y="2204128"/>
            <a:chExt cx="1217483" cy="962421"/>
          </a:xfrm>
        </p:grpSpPr>
        <p:grpSp>
          <p:nvGrpSpPr>
            <p:cNvPr id="807" name="Google Shape;807;p19"/>
            <p:cNvGrpSpPr/>
            <p:nvPr/>
          </p:nvGrpSpPr>
          <p:grpSpPr>
            <a:xfrm>
              <a:off x="855987" y="2204128"/>
              <a:ext cx="1146639" cy="962421"/>
              <a:chOff x="958238" y="2157575"/>
              <a:chExt cx="1115191" cy="936025"/>
            </a:xfrm>
          </p:grpSpPr>
          <p:sp>
            <p:nvSpPr>
              <p:cNvPr id="808" name="Google Shape;808;p19"/>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9"/>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9"/>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19"/>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19"/>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9"/>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4" name="Google Shape;814;p19"/>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5" name="Google Shape;815;p19"/>
          <p:cNvGrpSpPr/>
          <p:nvPr/>
        </p:nvGrpSpPr>
        <p:grpSpPr>
          <a:xfrm rot="3617422">
            <a:off x="79121" y="6139941"/>
            <a:ext cx="852331" cy="509352"/>
            <a:chOff x="1202177" y="4613417"/>
            <a:chExt cx="528376" cy="315757"/>
          </a:xfrm>
        </p:grpSpPr>
        <p:sp>
          <p:nvSpPr>
            <p:cNvPr id="816" name="Google Shape;816;p1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1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1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1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1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2" name="Google Shape;822;p19"/>
          <p:cNvGrpSpPr/>
          <p:nvPr/>
        </p:nvGrpSpPr>
        <p:grpSpPr>
          <a:xfrm>
            <a:off x="11281081" y="5593040"/>
            <a:ext cx="888153" cy="1297929"/>
            <a:chOff x="-1047799" y="3300294"/>
            <a:chExt cx="439014" cy="641607"/>
          </a:xfrm>
        </p:grpSpPr>
        <p:sp>
          <p:nvSpPr>
            <p:cNvPr id="823" name="Google Shape;823;p19"/>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9"/>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19"/>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19"/>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19"/>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19"/>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19"/>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19"/>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19"/>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9"/>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9"/>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19"/>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19"/>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6" name="Google Shape;836;p19"/>
          <p:cNvGrpSpPr/>
          <p:nvPr/>
        </p:nvGrpSpPr>
        <p:grpSpPr>
          <a:xfrm rot="10800000">
            <a:off x="-294662" y="-295959"/>
            <a:ext cx="2120540" cy="924348"/>
            <a:chOff x="3965010" y="571479"/>
            <a:chExt cx="1651683" cy="719972"/>
          </a:xfrm>
        </p:grpSpPr>
        <p:grpSp>
          <p:nvGrpSpPr>
            <p:cNvPr id="837" name="Google Shape;837;p19"/>
            <p:cNvGrpSpPr/>
            <p:nvPr/>
          </p:nvGrpSpPr>
          <p:grpSpPr>
            <a:xfrm>
              <a:off x="3965010" y="571479"/>
              <a:ext cx="1446820" cy="719972"/>
              <a:chOff x="3953250" y="571500"/>
              <a:chExt cx="1383325" cy="766825"/>
            </a:xfrm>
          </p:grpSpPr>
          <p:grpSp>
            <p:nvGrpSpPr>
              <p:cNvPr id="838" name="Google Shape;838;p19"/>
              <p:cNvGrpSpPr/>
              <p:nvPr/>
            </p:nvGrpSpPr>
            <p:grpSpPr>
              <a:xfrm>
                <a:off x="3953250" y="571500"/>
                <a:ext cx="1383166" cy="669650"/>
                <a:chOff x="897088" y="2374675"/>
                <a:chExt cx="1383166" cy="669650"/>
              </a:xfrm>
            </p:grpSpPr>
            <p:sp>
              <p:nvSpPr>
                <p:cNvPr id="839" name="Google Shape;839;p19"/>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9"/>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19"/>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19"/>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3" name="Google Shape;843;p19"/>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4" name="Google Shape;844;p19"/>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19"/>
          <p:cNvGrpSpPr/>
          <p:nvPr/>
        </p:nvGrpSpPr>
        <p:grpSpPr>
          <a:xfrm rot="-2839265" flipH="1">
            <a:off x="10425307" y="-227152"/>
            <a:ext cx="1065720" cy="1386513"/>
            <a:chOff x="4318023" y="4113296"/>
            <a:chExt cx="716422" cy="932073"/>
          </a:xfrm>
        </p:grpSpPr>
        <p:sp>
          <p:nvSpPr>
            <p:cNvPr id="846" name="Google Shape;846;p19"/>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9"/>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9"/>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9"/>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20698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 only  3">
    <p:bg>
      <p:bgPr>
        <a:blipFill>
          <a:blip r:embed="rId2">
            <a:alphaModFix/>
          </a:blip>
          <a:stretch>
            <a:fillRect/>
          </a:stretch>
        </a:blipFill>
        <a:effectLst/>
      </p:bgPr>
    </p:bg>
    <p:spTree>
      <p:nvGrpSpPr>
        <p:cNvPr id="1" name="Shape 850"/>
        <p:cNvGrpSpPr/>
        <p:nvPr/>
      </p:nvGrpSpPr>
      <p:grpSpPr>
        <a:xfrm>
          <a:off x="0" y="0"/>
          <a:ext cx="0" cy="0"/>
          <a:chOff x="0" y="0"/>
          <a:chExt cx="0" cy="0"/>
        </a:xfrm>
      </p:grpSpPr>
      <p:sp>
        <p:nvSpPr>
          <p:cNvPr id="851" name="Google Shape;851;p20"/>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852" name="Google Shape;852;p20"/>
          <p:cNvGrpSpPr/>
          <p:nvPr/>
        </p:nvGrpSpPr>
        <p:grpSpPr>
          <a:xfrm>
            <a:off x="-546789" y="221300"/>
            <a:ext cx="1367964" cy="1081376"/>
            <a:chOff x="855987" y="2204128"/>
            <a:chExt cx="1217483" cy="962421"/>
          </a:xfrm>
        </p:grpSpPr>
        <p:grpSp>
          <p:nvGrpSpPr>
            <p:cNvPr id="853" name="Google Shape;853;p20"/>
            <p:cNvGrpSpPr/>
            <p:nvPr/>
          </p:nvGrpSpPr>
          <p:grpSpPr>
            <a:xfrm>
              <a:off x="855987" y="2204128"/>
              <a:ext cx="1146639" cy="962421"/>
              <a:chOff x="958238" y="2157575"/>
              <a:chExt cx="1115191" cy="936025"/>
            </a:xfrm>
          </p:grpSpPr>
          <p:sp>
            <p:nvSpPr>
              <p:cNvPr id="854" name="Google Shape;854;p20"/>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0"/>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0"/>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0"/>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0"/>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0"/>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0" name="Google Shape;860;p20"/>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20"/>
          <p:cNvGrpSpPr/>
          <p:nvPr/>
        </p:nvGrpSpPr>
        <p:grpSpPr>
          <a:xfrm flipH="1">
            <a:off x="9985087" y="325284"/>
            <a:ext cx="2299111" cy="630451"/>
            <a:chOff x="-1050438" y="1326624"/>
            <a:chExt cx="540883" cy="148635"/>
          </a:xfrm>
        </p:grpSpPr>
        <p:sp>
          <p:nvSpPr>
            <p:cNvPr id="862" name="Google Shape;862;p20"/>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0"/>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0"/>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0"/>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0"/>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0"/>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0"/>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0"/>
            <p:cNvSpPr/>
            <p:nvPr/>
          </p:nvSpPr>
          <p:spPr>
            <a:xfrm>
              <a:off x="-1050438" y="1415117"/>
              <a:ext cx="402728" cy="60143"/>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0" name="Google Shape;870;p20"/>
          <p:cNvGrpSpPr/>
          <p:nvPr/>
        </p:nvGrpSpPr>
        <p:grpSpPr>
          <a:xfrm rot="3617422">
            <a:off x="16721" y="6180741"/>
            <a:ext cx="852331" cy="509352"/>
            <a:chOff x="1202177" y="4613417"/>
            <a:chExt cx="528376" cy="315757"/>
          </a:xfrm>
        </p:grpSpPr>
        <p:sp>
          <p:nvSpPr>
            <p:cNvPr id="871" name="Google Shape;871;p20"/>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0"/>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0"/>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0"/>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0"/>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0"/>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7" name="Google Shape;877;p20"/>
          <p:cNvGrpSpPr/>
          <p:nvPr/>
        </p:nvGrpSpPr>
        <p:grpSpPr>
          <a:xfrm>
            <a:off x="11316714" y="5633822"/>
            <a:ext cx="888153" cy="1297929"/>
            <a:chOff x="-1047799" y="3300294"/>
            <a:chExt cx="439014" cy="641607"/>
          </a:xfrm>
        </p:grpSpPr>
        <p:sp>
          <p:nvSpPr>
            <p:cNvPr id="878" name="Google Shape;878;p20"/>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0"/>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0"/>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0"/>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0"/>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0"/>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0"/>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0"/>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20"/>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20"/>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20"/>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20"/>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20"/>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23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3"/>
          <p:cNvSpPr txBox="1">
            <a:spLocks noGrp="1"/>
          </p:cNvSpPr>
          <p:nvPr>
            <p:ph type="title"/>
          </p:nvPr>
        </p:nvSpPr>
        <p:spPr>
          <a:xfrm>
            <a:off x="4371000" y="3376867"/>
            <a:ext cx="3450000" cy="8372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r>
              <a:rPr lang="en-US"/>
              <a:t>Click to edit Master title style</a:t>
            </a:r>
            <a:endParaRPr/>
          </a:p>
        </p:txBody>
      </p:sp>
      <p:sp>
        <p:nvSpPr>
          <p:cNvPr id="83" name="Google Shape;83;p3"/>
          <p:cNvSpPr txBox="1">
            <a:spLocks noGrp="1"/>
          </p:cNvSpPr>
          <p:nvPr>
            <p:ph type="subTitle" idx="1"/>
          </p:nvPr>
        </p:nvSpPr>
        <p:spPr>
          <a:xfrm>
            <a:off x="4256600" y="4285284"/>
            <a:ext cx="3678800" cy="67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Roboto Slab Light"/>
              <a:buNone/>
              <a:defRPr sz="1867">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800">
                <a:solidFill>
                  <a:schemeClr val="dk1"/>
                </a:solidFill>
                <a:latin typeface="Roboto Slab Light"/>
                <a:ea typeface="Roboto Slab Light"/>
                <a:cs typeface="Roboto Slab Light"/>
                <a:sym typeface="Roboto Slab Light"/>
              </a:defRPr>
            </a:lvl9pPr>
          </a:lstStyle>
          <a:p>
            <a:r>
              <a:rPr lang="en-US"/>
              <a:t>Click to edit Master subtitle style</a:t>
            </a:r>
            <a:endParaRPr/>
          </a:p>
        </p:txBody>
      </p:sp>
      <p:sp>
        <p:nvSpPr>
          <p:cNvPr id="84" name="Google Shape;84;p3"/>
          <p:cNvSpPr txBox="1">
            <a:spLocks noGrp="1"/>
          </p:cNvSpPr>
          <p:nvPr>
            <p:ph type="title" idx="2" hasCustomPrompt="1"/>
          </p:nvPr>
        </p:nvSpPr>
        <p:spPr>
          <a:xfrm>
            <a:off x="4676600" y="1626951"/>
            <a:ext cx="2838800" cy="18396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3333">
                <a:latin typeface="Comfortaa"/>
                <a:ea typeface="Comfortaa"/>
                <a:cs typeface="Comfortaa"/>
                <a:sym typeface="Comfortaa"/>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grpSp>
        <p:nvGrpSpPr>
          <p:cNvPr id="85" name="Google Shape;85;p3"/>
          <p:cNvGrpSpPr/>
          <p:nvPr/>
        </p:nvGrpSpPr>
        <p:grpSpPr>
          <a:xfrm>
            <a:off x="653602" y="2721609"/>
            <a:ext cx="2716935" cy="2147739"/>
            <a:chOff x="855987" y="2204128"/>
            <a:chExt cx="1217483" cy="962421"/>
          </a:xfrm>
        </p:grpSpPr>
        <p:grpSp>
          <p:nvGrpSpPr>
            <p:cNvPr id="86" name="Google Shape;86;p3"/>
            <p:cNvGrpSpPr/>
            <p:nvPr/>
          </p:nvGrpSpPr>
          <p:grpSpPr>
            <a:xfrm>
              <a:off x="855987" y="2204128"/>
              <a:ext cx="1146639" cy="962421"/>
              <a:chOff x="958238" y="2157575"/>
              <a:chExt cx="1115191" cy="936025"/>
            </a:xfrm>
          </p:grpSpPr>
          <p:sp>
            <p:nvSpPr>
              <p:cNvPr id="87" name="Google Shape;87;p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 name="Google Shape;93;p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 name="Google Shape;94;p3"/>
          <p:cNvGrpSpPr/>
          <p:nvPr/>
        </p:nvGrpSpPr>
        <p:grpSpPr>
          <a:xfrm>
            <a:off x="8158257" y="286243"/>
            <a:ext cx="3367777" cy="2147740"/>
            <a:chOff x="7239867" y="1514545"/>
            <a:chExt cx="2525833" cy="1610805"/>
          </a:xfrm>
        </p:grpSpPr>
        <p:grpSp>
          <p:nvGrpSpPr>
            <p:cNvPr id="95" name="Google Shape;95;p3"/>
            <p:cNvGrpSpPr/>
            <p:nvPr/>
          </p:nvGrpSpPr>
          <p:grpSpPr>
            <a:xfrm>
              <a:off x="7346663" y="1514545"/>
              <a:ext cx="2419037" cy="1551678"/>
              <a:chOff x="7410211" y="1555302"/>
              <a:chExt cx="2355440" cy="1510884"/>
            </a:xfrm>
          </p:grpSpPr>
          <p:grpSp>
            <p:nvGrpSpPr>
              <p:cNvPr id="96" name="Google Shape;96;p3"/>
              <p:cNvGrpSpPr/>
              <p:nvPr/>
            </p:nvGrpSpPr>
            <p:grpSpPr>
              <a:xfrm>
                <a:off x="7410211" y="1555302"/>
                <a:ext cx="2355440" cy="1510884"/>
                <a:chOff x="761258" y="2062480"/>
                <a:chExt cx="1646470" cy="1056119"/>
              </a:xfrm>
            </p:grpSpPr>
            <p:sp>
              <p:nvSpPr>
                <p:cNvPr id="97" name="Google Shape;97;p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 name="Google Shape;105;p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 name="Google Shape;106;p3"/>
          <p:cNvSpPr/>
          <p:nvPr/>
        </p:nvSpPr>
        <p:spPr>
          <a:xfrm>
            <a:off x="946703" y="6039035"/>
            <a:ext cx="3678807" cy="846399"/>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41851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891"/>
        <p:cNvGrpSpPr/>
        <p:nvPr/>
      </p:nvGrpSpPr>
      <p:grpSpPr>
        <a:xfrm>
          <a:off x="0" y="0"/>
          <a:ext cx="0" cy="0"/>
          <a:chOff x="0" y="0"/>
          <a:chExt cx="0" cy="0"/>
        </a:xfrm>
      </p:grpSpPr>
      <p:sp>
        <p:nvSpPr>
          <p:cNvPr id="892" name="Google Shape;892;p21"/>
          <p:cNvSpPr txBox="1">
            <a:spLocks noGrp="1"/>
          </p:cNvSpPr>
          <p:nvPr>
            <p:ph type="subTitle" idx="1"/>
          </p:nvPr>
        </p:nvSpPr>
        <p:spPr>
          <a:xfrm>
            <a:off x="2553600" y="2508301"/>
            <a:ext cx="7084800" cy="1263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a:solidFill>
                  <a:schemeClr val="dk1"/>
                </a:solidFill>
                <a:latin typeface="Comfortaa"/>
                <a:ea typeface="Comfortaa"/>
                <a:cs typeface="Comfortaa"/>
                <a:sym typeface="Comfortaa"/>
              </a:defRPr>
            </a:lvl1pPr>
            <a:lvl2pPr lvl="1" algn="ctr" rtl="0">
              <a:lnSpc>
                <a:spcPct val="100000"/>
              </a:lnSpc>
              <a:spcBef>
                <a:spcPts val="0"/>
              </a:spcBef>
              <a:spcAft>
                <a:spcPts val="0"/>
              </a:spcAft>
              <a:buNone/>
              <a:defRPr sz="2400">
                <a:solidFill>
                  <a:schemeClr val="dk1"/>
                </a:solidFill>
                <a:latin typeface="Comfortaa"/>
                <a:ea typeface="Comfortaa"/>
                <a:cs typeface="Comfortaa"/>
                <a:sym typeface="Comfortaa"/>
              </a:defRPr>
            </a:lvl2pPr>
            <a:lvl3pPr lvl="2" algn="ctr" rtl="0">
              <a:lnSpc>
                <a:spcPct val="100000"/>
              </a:lnSpc>
              <a:spcBef>
                <a:spcPts val="0"/>
              </a:spcBef>
              <a:spcAft>
                <a:spcPts val="0"/>
              </a:spcAft>
              <a:buNone/>
              <a:defRPr sz="2400">
                <a:solidFill>
                  <a:schemeClr val="dk1"/>
                </a:solidFill>
                <a:latin typeface="Comfortaa"/>
                <a:ea typeface="Comfortaa"/>
                <a:cs typeface="Comfortaa"/>
                <a:sym typeface="Comfortaa"/>
              </a:defRPr>
            </a:lvl3pPr>
            <a:lvl4pPr lvl="3" algn="ctr" rtl="0">
              <a:lnSpc>
                <a:spcPct val="100000"/>
              </a:lnSpc>
              <a:spcBef>
                <a:spcPts val="0"/>
              </a:spcBef>
              <a:spcAft>
                <a:spcPts val="0"/>
              </a:spcAft>
              <a:buNone/>
              <a:defRPr sz="2400">
                <a:solidFill>
                  <a:schemeClr val="dk1"/>
                </a:solidFill>
                <a:latin typeface="Comfortaa"/>
                <a:ea typeface="Comfortaa"/>
                <a:cs typeface="Comfortaa"/>
                <a:sym typeface="Comfortaa"/>
              </a:defRPr>
            </a:lvl4pPr>
            <a:lvl5pPr lvl="4" algn="ctr" rtl="0">
              <a:lnSpc>
                <a:spcPct val="100000"/>
              </a:lnSpc>
              <a:spcBef>
                <a:spcPts val="0"/>
              </a:spcBef>
              <a:spcAft>
                <a:spcPts val="0"/>
              </a:spcAft>
              <a:buNone/>
              <a:defRPr sz="2400">
                <a:solidFill>
                  <a:schemeClr val="dk1"/>
                </a:solidFill>
                <a:latin typeface="Comfortaa"/>
                <a:ea typeface="Comfortaa"/>
                <a:cs typeface="Comfortaa"/>
                <a:sym typeface="Comfortaa"/>
              </a:defRPr>
            </a:lvl5pPr>
            <a:lvl6pPr lvl="5" algn="ctr" rtl="0">
              <a:lnSpc>
                <a:spcPct val="100000"/>
              </a:lnSpc>
              <a:spcBef>
                <a:spcPts val="0"/>
              </a:spcBef>
              <a:spcAft>
                <a:spcPts val="0"/>
              </a:spcAft>
              <a:buNone/>
              <a:defRPr sz="2400">
                <a:solidFill>
                  <a:schemeClr val="dk1"/>
                </a:solidFill>
                <a:latin typeface="Comfortaa"/>
                <a:ea typeface="Comfortaa"/>
                <a:cs typeface="Comfortaa"/>
                <a:sym typeface="Comfortaa"/>
              </a:defRPr>
            </a:lvl6pPr>
            <a:lvl7pPr lvl="6" algn="ctr" rtl="0">
              <a:lnSpc>
                <a:spcPct val="100000"/>
              </a:lnSpc>
              <a:spcBef>
                <a:spcPts val="0"/>
              </a:spcBef>
              <a:spcAft>
                <a:spcPts val="0"/>
              </a:spcAft>
              <a:buNone/>
              <a:defRPr sz="2400">
                <a:solidFill>
                  <a:schemeClr val="dk1"/>
                </a:solidFill>
                <a:latin typeface="Comfortaa"/>
                <a:ea typeface="Comfortaa"/>
                <a:cs typeface="Comfortaa"/>
                <a:sym typeface="Comfortaa"/>
              </a:defRPr>
            </a:lvl7pPr>
            <a:lvl8pPr lvl="7" algn="ctr" rtl="0">
              <a:lnSpc>
                <a:spcPct val="100000"/>
              </a:lnSpc>
              <a:spcBef>
                <a:spcPts val="0"/>
              </a:spcBef>
              <a:spcAft>
                <a:spcPts val="0"/>
              </a:spcAft>
              <a:buNone/>
              <a:defRPr sz="2400">
                <a:solidFill>
                  <a:schemeClr val="dk1"/>
                </a:solidFill>
                <a:latin typeface="Comfortaa"/>
                <a:ea typeface="Comfortaa"/>
                <a:cs typeface="Comfortaa"/>
                <a:sym typeface="Comfortaa"/>
              </a:defRPr>
            </a:lvl8pPr>
            <a:lvl9pPr lvl="8" algn="ctr" rtl="0">
              <a:lnSpc>
                <a:spcPct val="100000"/>
              </a:lnSpc>
              <a:spcBef>
                <a:spcPts val="0"/>
              </a:spcBef>
              <a:spcAft>
                <a:spcPts val="0"/>
              </a:spcAft>
              <a:buNone/>
              <a:defRPr sz="2400">
                <a:solidFill>
                  <a:schemeClr val="dk1"/>
                </a:solidFill>
                <a:latin typeface="Comfortaa"/>
                <a:ea typeface="Comfortaa"/>
                <a:cs typeface="Comfortaa"/>
                <a:sym typeface="Comfortaa"/>
              </a:defRPr>
            </a:lvl9pPr>
          </a:lstStyle>
          <a:p>
            <a:r>
              <a:rPr lang="en-US"/>
              <a:t>Click to edit Master subtitle style</a:t>
            </a:r>
            <a:endParaRPr/>
          </a:p>
        </p:txBody>
      </p:sp>
      <p:sp>
        <p:nvSpPr>
          <p:cNvPr id="893" name="Google Shape;893;p21"/>
          <p:cNvSpPr txBox="1">
            <a:spLocks noGrp="1"/>
          </p:cNvSpPr>
          <p:nvPr>
            <p:ph type="subTitle" idx="2"/>
          </p:nvPr>
        </p:nvSpPr>
        <p:spPr>
          <a:xfrm>
            <a:off x="3462400" y="3695484"/>
            <a:ext cx="5267200" cy="604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4000">
                <a:solidFill>
                  <a:schemeClr val="dk1"/>
                </a:solidFill>
                <a:latin typeface="Vibur"/>
                <a:ea typeface="Vibur"/>
                <a:cs typeface="Vibur"/>
                <a:sym typeface="Vibur"/>
              </a:defRPr>
            </a:lvl1pPr>
            <a:lvl2pPr lvl="1" algn="ctr" rtl="0">
              <a:lnSpc>
                <a:spcPct val="100000"/>
              </a:lnSpc>
              <a:spcBef>
                <a:spcPts val="0"/>
              </a:spcBef>
              <a:spcAft>
                <a:spcPts val="0"/>
              </a:spcAft>
              <a:buNone/>
              <a:defRPr sz="4000">
                <a:solidFill>
                  <a:schemeClr val="dk1"/>
                </a:solidFill>
                <a:latin typeface="Vibur"/>
                <a:ea typeface="Vibur"/>
                <a:cs typeface="Vibur"/>
                <a:sym typeface="Vibur"/>
              </a:defRPr>
            </a:lvl2pPr>
            <a:lvl3pPr lvl="2" algn="ctr" rtl="0">
              <a:lnSpc>
                <a:spcPct val="100000"/>
              </a:lnSpc>
              <a:spcBef>
                <a:spcPts val="0"/>
              </a:spcBef>
              <a:spcAft>
                <a:spcPts val="0"/>
              </a:spcAft>
              <a:buNone/>
              <a:defRPr sz="4000">
                <a:solidFill>
                  <a:schemeClr val="dk1"/>
                </a:solidFill>
                <a:latin typeface="Vibur"/>
                <a:ea typeface="Vibur"/>
                <a:cs typeface="Vibur"/>
                <a:sym typeface="Vibur"/>
              </a:defRPr>
            </a:lvl3pPr>
            <a:lvl4pPr lvl="3" algn="ctr" rtl="0">
              <a:lnSpc>
                <a:spcPct val="100000"/>
              </a:lnSpc>
              <a:spcBef>
                <a:spcPts val="0"/>
              </a:spcBef>
              <a:spcAft>
                <a:spcPts val="0"/>
              </a:spcAft>
              <a:buNone/>
              <a:defRPr sz="4000">
                <a:solidFill>
                  <a:schemeClr val="dk1"/>
                </a:solidFill>
                <a:latin typeface="Vibur"/>
                <a:ea typeface="Vibur"/>
                <a:cs typeface="Vibur"/>
                <a:sym typeface="Vibur"/>
              </a:defRPr>
            </a:lvl4pPr>
            <a:lvl5pPr lvl="4" algn="ctr" rtl="0">
              <a:lnSpc>
                <a:spcPct val="100000"/>
              </a:lnSpc>
              <a:spcBef>
                <a:spcPts val="0"/>
              </a:spcBef>
              <a:spcAft>
                <a:spcPts val="0"/>
              </a:spcAft>
              <a:buNone/>
              <a:defRPr sz="4000">
                <a:solidFill>
                  <a:schemeClr val="dk1"/>
                </a:solidFill>
                <a:latin typeface="Vibur"/>
                <a:ea typeface="Vibur"/>
                <a:cs typeface="Vibur"/>
                <a:sym typeface="Vibur"/>
              </a:defRPr>
            </a:lvl5pPr>
            <a:lvl6pPr lvl="5" algn="ctr" rtl="0">
              <a:lnSpc>
                <a:spcPct val="100000"/>
              </a:lnSpc>
              <a:spcBef>
                <a:spcPts val="0"/>
              </a:spcBef>
              <a:spcAft>
                <a:spcPts val="0"/>
              </a:spcAft>
              <a:buNone/>
              <a:defRPr sz="4000">
                <a:solidFill>
                  <a:schemeClr val="dk1"/>
                </a:solidFill>
                <a:latin typeface="Vibur"/>
                <a:ea typeface="Vibur"/>
                <a:cs typeface="Vibur"/>
                <a:sym typeface="Vibur"/>
              </a:defRPr>
            </a:lvl6pPr>
            <a:lvl7pPr lvl="6" algn="ctr" rtl="0">
              <a:lnSpc>
                <a:spcPct val="100000"/>
              </a:lnSpc>
              <a:spcBef>
                <a:spcPts val="0"/>
              </a:spcBef>
              <a:spcAft>
                <a:spcPts val="0"/>
              </a:spcAft>
              <a:buNone/>
              <a:defRPr sz="4000">
                <a:solidFill>
                  <a:schemeClr val="dk1"/>
                </a:solidFill>
                <a:latin typeface="Vibur"/>
                <a:ea typeface="Vibur"/>
                <a:cs typeface="Vibur"/>
                <a:sym typeface="Vibur"/>
              </a:defRPr>
            </a:lvl7pPr>
            <a:lvl8pPr lvl="7" algn="ctr" rtl="0">
              <a:lnSpc>
                <a:spcPct val="100000"/>
              </a:lnSpc>
              <a:spcBef>
                <a:spcPts val="0"/>
              </a:spcBef>
              <a:spcAft>
                <a:spcPts val="0"/>
              </a:spcAft>
              <a:buNone/>
              <a:defRPr sz="4000">
                <a:solidFill>
                  <a:schemeClr val="dk1"/>
                </a:solidFill>
                <a:latin typeface="Vibur"/>
                <a:ea typeface="Vibur"/>
                <a:cs typeface="Vibur"/>
                <a:sym typeface="Vibur"/>
              </a:defRPr>
            </a:lvl8pPr>
            <a:lvl9pPr lvl="8" algn="ctr" rtl="0">
              <a:lnSpc>
                <a:spcPct val="100000"/>
              </a:lnSpc>
              <a:spcBef>
                <a:spcPts val="0"/>
              </a:spcBef>
              <a:spcAft>
                <a:spcPts val="0"/>
              </a:spcAft>
              <a:buNone/>
              <a:defRPr sz="4000">
                <a:solidFill>
                  <a:schemeClr val="dk1"/>
                </a:solidFill>
                <a:latin typeface="Vibur"/>
                <a:ea typeface="Vibur"/>
                <a:cs typeface="Vibur"/>
                <a:sym typeface="Vibur"/>
              </a:defRPr>
            </a:lvl9pPr>
          </a:lstStyle>
          <a:p>
            <a:r>
              <a:rPr lang="en-US"/>
              <a:t>Click to edit Master subtitle style</a:t>
            </a:r>
            <a:endParaRPr/>
          </a:p>
        </p:txBody>
      </p:sp>
      <p:grpSp>
        <p:nvGrpSpPr>
          <p:cNvPr id="894" name="Google Shape;894;p21"/>
          <p:cNvGrpSpPr/>
          <p:nvPr/>
        </p:nvGrpSpPr>
        <p:grpSpPr>
          <a:xfrm>
            <a:off x="10652007" y="301187"/>
            <a:ext cx="1613893" cy="1158180"/>
            <a:chOff x="6102329" y="3283426"/>
            <a:chExt cx="654776" cy="469888"/>
          </a:xfrm>
        </p:grpSpPr>
        <p:sp>
          <p:nvSpPr>
            <p:cNvPr id="895" name="Google Shape;895;p21"/>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21"/>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21"/>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21"/>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1"/>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21"/>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21"/>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1"/>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1"/>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1"/>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1"/>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6" name="Google Shape;906;p21"/>
          <p:cNvGrpSpPr/>
          <p:nvPr/>
        </p:nvGrpSpPr>
        <p:grpSpPr>
          <a:xfrm rot="-1272558" flipH="1">
            <a:off x="9473775" y="4238218"/>
            <a:ext cx="1887511" cy="3180415"/>
            <a:chOff x="-653265" y="1899986"/>
            <a:chExt cx="171302" cy="288619"/>
          </a:xfrm>
        </p:grpSpPr>
        <p:sp>
          <p:nvSpPr>
            <p:cNvPr id="907" name="Google Shape;907;p21"/>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1"/>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1"/>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1"/>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1"/>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2" name="Google Shape;912;p21"/>
          <p:cNvGrpSpPr/>
          <p:nvPr/>
        </p:nvGrpSpPr>
        <p:grpSpPr>
          <a:xfrm flipH="1">
            <a:off x="10753418" y="2411325"/>
            <a:ext cx="1703989" cy="1347004"/>
            <a:chOff x="855987" y="2204128"/>
            <a:chExt cx="1217483" cy="962421"/>
          </a:xfrm>
        </p:grpSpPr>
        <p:grpSp>
          <p:nvGrpSpPr>
            <p:cNvPr id="913" name="Google Shape;913;p21"/>
            <p:cNvGrpSpPr/>
            <p:nvPr/>
          </p:nvGrpSpPr>
          <p:grpSpPr>
            <a:xfrm>
              <a:off x="855987" y="2204128"/>
              <a:ext cx="1146639" cy="962421"/>
              <a:chOff x="958238" y="2157575"/>
              <a:chExt cx="1115191" cy="936025"/>
            </a:xfrm>
          </p:grpSpPr>
          <p:sp>
            <p:nvSpPr>
              <p:cNvPr id="914" name="Google Shape;914;p2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2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2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21"/>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1" name="Google Shape;921;p21"/>
          <p:cNvGrpSpPr/>
          <p:nvPr/>
        </p:nvGrpSpPr>
        <p:grpSpPr>
          <a:xfrm>
            <a:off x="574962" y="761992"/>
            <a:ext cx="2480828" cy="1081397"/>
            <a:chOff x="3965010" y="571479"/>
            <a:chExt cx="1651683" cy="719972"/>
          </a:xfrm>
        </p:grpSpPr>
        <p:grpSp>
          <p:nvGrpSpPr>
            <p:cNvPr id="922" name="Google Shape;922;p21"/>
            <p:cNvGrpSpPr/>
            <p:nvPr/>
          </p:nvGrpSpPr>
          <p:grpSpPr>
            <a:xfrm>
              <a:off x="3965010" y="571479"/>
              <a:ext cx="1446820" cy="719972"/>
              <a:chOff x="3953250" y="571500"/>
              <a:chExt cx="1383325" cy="766825"/>
            </a:xfrm>
          </p:grpSpPr>
          <p:grpSp>
            <p:nvGrpSpPr>
              <p:cNvPr id="923" name="Google Shape;923;p21"/>
              <p:cNvGrpSpPr/>
              <p:nvPr/>
            </p:nvGrpSpPr>
            <p:grpSpPr>
              <a:xfrm>
                <a:off x="3953250" y="571500"/>
                <a:ext cx="1383166" cy="669650"/>
                <a:chOff x="897088" y="2374675"/>
                <a:chExt cx="1383166" cy="669650"/>
              </a:xfrm>
            </p:grpSpPr>
            <p:sp>
              <p:nvSpPr>
                <p:cNvPr id="924" name="Google Shape;924;p21"/>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1"/>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21"/>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21"/>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8" name="Google Shape;928;p21"/>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9" name="Google Shape;929;p21"/>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01131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blipFill>
          <a:blip r:embed="rId2">
            <a:alphaModFix/>
          </a:blip>
          <a:stretch>
            <a:fillRect/>
          </a:stretch>
        </a:blipFill>
        <a:effectLst/>
      </p:bgPr>
    </p:bg>
    <p:spTree>
      <p:nvGrpSpPr>
        <p:cNvPr id="1" name="Shape 930"/>
        <p:cNvGrpSpPr/>
        <p:nvPr/>
      </p:nvGrpSpPr>
      <p:grpSpPr>
        <a:xfrm>
          <a:off x="0" y="0"/>
          <a:ext cx="0" cy="0"/>
          <a:chOff x="0" y="0"/>
          <a:chExt cx="0" cy="0"/>
        </a:xfrm>
      </p:grpSpPr>
      <p:sp>
        <p:nvSpPr>
          <p:cNvPr id="931" name="Google Shape;931;p22"/>
          <p:cNvSpPr txBox="1">
            <a:spLocks noGrp="1"/>
          </p:cNvSpPr>
          <p:nvPr>
            <p:ph type="subTitle" idx="1"/>
          </p:nvPr>
        </p:nvSpPr>
        <p:spPr>
          <a:xfrm>
            <a:off x="1695317" y="4764200"/>
            <a:ext cx="4007600" cy="93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r>
              <a:rPr lang="en-US"/>
              <a:t>Click to edit Master subtitle style</a:t>
            </a:r>
            <a:endParaRPr/>
          </a:p>
        </p:txBody>
      </p:sp>
      <p:sp>
        <p:nvSpPr>
          <p:cNvPr id="932" name="Google Shape;932;p22"/>
          <p:cNvSpPr txBox="1">
            <a:spLocks noGrp="1"/>
          </p:cNvSpPr>
          <p:nvPr>
            <p:ph type="subTitle" idx="2"/>
          </p:nvPr>
        </p:nvSpPr>
        <p:spPr>
          <a:xfrm>
            <a:off x="6489083" y="4764200"/>
            <a:ext cx="4007600" cy="93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r>
              <a:rPr lang="en-US"/>
              <a:t>Click to edit Master subtitle style</a:t>
            </a:r>
            <a:endParaRPr/>
          </a:p>
        </p:txBody>
      </p:sp>
      <p:sp>
        <p:nvSpPr>
          <p:cNvPr id="933" name="Google Shape;933;p22"/>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934" name="Google Shape;934;p22"/>
          <p:cNvGrpSpPr/>
          <p:nvPr/>
        </p:nvGrpSpPr>
        <p:grpSpPr>
          <a:xfrm>
            <a:off x="-843222" y="2251278"/>
            <a:ext cx="2378799" cy="1880313"/>
            <a:chOff x="855987" y="2204128"/>
            <a:chExt cx="1217483" cy="962421"/>
          </a:xfrm>
        </p:grpSpPr>
        <p:grpSp>
          <p:nvGrpSpPr>
            <p:cNvPr id="935" name="Google Shape;935;p22"/>
            <p:cNvGrpSpPr/>
            <p:nvPr/>
          </p:nvGrpSpPr>
          <p:grpSpPr>
            <a:xfrm>
              <a:off x="855987" y="2204128"/>
              <a:ext cx="1146639" cy="962421"/>
              <a:chOff x="958238" y="2157575"/>
              <a:chExt cx="1115191" cy="936025"/>
            </a:xfrm>
          </p:grpSpPr>
          <p:sp>
            <p:nvSpPr>
              <p:cNvPr id="936" name="Google Shape;936;p2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2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2" name="Google Shape;942;p2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3" name="Google Shape;943;p22"/>
          <p:cNvGrpSpPr/>
          <p:nvPr/>
        </p:nvGrpSpPr>
        <p:grpSpPr>
          <a:xfrm>
            <a:off x="10098559" y="224381"/>
            <a:ext cx="2610700" cy="1664928"/>
            <a:chOff x="7239867" y="1514545"/>
            <a:chExt cx="2525833" cy="1610805"/>
          </a:xfrm>
        </p:grpSpPr>
        <p:grpSp>
          <p:nvGrpSpPr>
            <p:cNvPr id="944" name="Google Shape;944;p22"/>
            <p:cNvGrpSpPr/>
            <p:nvPr/>
          </p:nvGrpSpPr>
          <p:grpSpPr>
            <a:xfrm>
              <a:off x="7346663" y="1514545"/>
              <a:ext cx="2419037" cy="1551678"/>
              <a:chOff x="7410211" y="1555302"/>
              <a:chExt cx="2355440" cy="1510884"/>
            </a:xfrm>
          </p:grpSpPr>
          <p:grpSp>
            <p:nvGrpSpPr>
              <p:cNvPr id="945" name="Google Shape;945;p22"/>
              <p:cNvGrpSpPr/>
              <p:nvPr/>
            </p:nvGrpSpPr>
            <p:grpSpPr>
              <a:xfrm>
                <a:off x="7410211" y="1555302"/>
                <a:ext cx="2355440" cy="1510884"/>
                <a:chOff x="761258" y="2062480"/>
                <a:chExt cx="1646470" cy="1056119"/>
              </a:xfrm>
            </p:grpSpPr>
            <p:sp>
              <p:nvSpPr>
                <p:cNvPr id="946" name="Google Shape;946;p2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2" name="Google Shape;952;p2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2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4" name="Google Shape;954;p2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5" name="Google Shape;955;p22"/>
          <p:cNvGrpSpPr/>
          <p:nvPr/>
        </p:nvGrpSpPr>
        <p:grpSpPr>
          <a:xfrm flipH="1">
            <a:off x="10987105" y="5276980"/>
            <a:ext cx="944459" cy="1638049"/>
            <a:chOff x="-1056319" y="1385262"/>
            <a:chExt cx="212940" cy="369285"/>
          </a:xfrm>
        </p:grpSpPr>
        <p:sp>
          <p:nvSpPr>
            <p:cNvPr id="956" name="Google Shape;956;p22"/>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22"/>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22"/>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22"/>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22"/>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22"/>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22"/>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22"/>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22"/>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22"/>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22"/>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7" name="Google Shape;967;p22"/>
          <p:cNvGrpSpPr/>
          <p:nvPr/>
        </p:nvGrpSpPr>
        <p:grpSpPr>
          <a:xfrm flipH="1">
            <a:off x="122344" y="5965307"/>
            <a:ext cx="717137" cy="741144"/>
            <a:chOff x="5294267" y="4624350"/>
            <a:chExt cx="383004" cy="395854"/>
          </a:xfrm>
        </p:grpSpPr>
        <p:sp>
          <p:nvSpPr>
            <p:cNvPr id="968" name="Google Shape;968;p22"/>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2"/>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22"/>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2"/>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2"/>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2"/>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2"/>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2"/>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22"/>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92753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blipFill>
          <a:blip r:embed="rId2">
            <a:alphaModFix/>
          </a:blip>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7536151" y="5407433"/>
            <a:ext cx="3640000" cy="1016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sp>
        <p:nvSpPr>
          <p:cNvPr id="979" name="Google Shape;979;p23"/>
          <p:cNvSpPr txBox="1">
            <a:spLocks noGrp="1"/>
          </p:cNvSpPr>
          <p:nvPr>
            <p:ph type="subTitle" idx="2"/>
          </p:nvPr>
        </p:nvSpPr>
        <p:spPr>
          <a:xfrm>
            <a:off x="1015851" y="5407433"/>
            <a:ext cx="3640000" cy="1016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sp>
        <p:nvSpPr>
          <p:cNvPr id="980" name="Google Shape;980;p23"/>
          <p:cNvSpPr txBox="1">
            <a:spLocks noGrp="1"/>
          </p:cNvSpPr>
          <p:nvPr>
            <p:ph type="subTitle" idx="3"/>
          </p:nvPr>
        </p:nvSpPr>
        <p:spPr>
          <a:xfrm>
            <a:off x="4276000" y="4379067"/>
            <a:ext cx="3640000" cy="1016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sp>
        <p:nvSpPr>
          <p:cNvPr id="981" name="Google Shape;981;p23"/>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982" name="Google Shape;982;p23"/>
          <p:cNvGrpSpPr/>
          <p:nvPr/>
        </p:nvGrpSpPr>
        <p:grpSpPr>
          <a:xfrm flipH="1">
            <a:off x="9237274" y="6"/>
            <a:ext cx="2680077" cy="1709172"/>
            <a:chOff x="7239867" y="1514545"/>
            <a:chExt cx="2525833" cy="1610805"/>
          </a:xfrm>
        </p:grpSpPr>
        <p:grpSp>
          <p:nvGrpSpPr>
            <p:cNvPr id="983" name="Google Shape;983;p23"/>
            <p:cNvGrpSpPr/>
            <p:nvPr/>
          </p:nvGrpSpPr>
          <p:grpSpPr>
            <a:xfrm>
              <a:off x="7346663" y="1514545"/>
              <a:ext cx="2419037" cy="1551678"/>
              <a:chOff x="7410211" y="1555302"/>
              <a:chExt cx="2355440" cy="1510884"/>
            </a:xfrm>
          </p:grpSpPr>
          <p:grpSp>
            <p:nvGrpSpPr>
              <p:cNvPr id="984" name="Google Shape;984;p23"/>
              <p:cNvGrpSpPr/>
              <p:nvPr/>
            </p:nvGrpSpPr>
            <p:grpSpPr>
              <a:xfrm>
                <a:off x="7410211" y="1555302"/>
                <a:ext cx="2355440" cy="1510884"/>
                <a:chOff x="761258" y="2062480"/>
                <a:chExt cx="1646470" cy="1056119"/>
              </a:xfrm>
            </p:grpSpPr>
            <p:sp>
              <p:nvSpPr>
                <p:cNvPr id="985" name="Google Shape;985;p2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2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2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1" name="Google Shape;991;p2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3" name="Google Shape;993;p2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23"/>
          <p:cNvGrpSpPr/>
          <p:nvPr/>
        </p:nvGrpSpPr>
        <p:grpSpPr>
          <a:xfrm rot="2398771">
            <a:off x="-171426" y="6019388"/>
            <a:ext cx="1354807" cy="809632"/>
            <a:chOff x="1202177" y="4613417"/>
            <a:chExt cx="528376" cy="315757"/>
          </a:xfrm>
        </p:grpSpPr>
        <p:sp>
          <p:nvSpPr>
            <p:cNvPr id="995" name="Google Shape;995;p2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2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23"/>
          <p:cNvGrpSpPr/>
          <p:nvPr/>
        </p:nvGrpSpPr>
        <p:grpSpPr>
          <a:xfrm flipH="1">
            <a:off x="249322" y="211241"/>
            <a:ext cx="660725" cy="625684"/>
            <a:chOff x="2736573" y="4286656"/>
            <a:chExt cx="316076" cy="299294"/>
          </a:xfrm>
        </p:grpSpPr>
        <p:sp>
          <p:nvSpPr>
            <p:cNvPr id="1002" name="Google Shape;1002;p23"/>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23"/>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23"/>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23"/>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6" name="Google Shape;1006;p23"/>
          <p:cNvGrpSpPr/>
          <p:nvPr/>
        </p:nvGrpSpPr>
        <p:grpSpPr>
          <a:xfrm rot="3680024">
            <a:off x="11231681" y="5990038"/>
            <a:ext cx="1015888" cy="728977"/>
            <a:chOff x="6102329" y="3283426"/>
            <a:chExt cx="654776" cy="469888"/>
          </a:xfrm>
        </p:grpSpPr>
        <p:sp>
          <p:nvSpPr>
            <p:cNvPr id="1007" name="Google Shape;1007;p23"/>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3"/>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23"/>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3"/>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3"/>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3"/>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23"/>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3"/>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3"/>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23"/>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23"/>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07390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blipFill>
          <a:blip r:embed="rId2">
            <a:alphaModFix/>
          </a:blip>
          <a:stretch>
            <a:fillRect/>
          </a:stretch>
        </a:blipFill>
        <a:effectLst/>
      </p:bgPr>
    </p:bg>
    <p:spTree>
      <p:nvGrpSpPr>
        <p:cNvPr id="1" name="Shape 1018"/>
        <p:cNvGrpSpPr/>
        <p:nvPr/>
      </p:nvGrpSpPr>
      <p:grpSpPr>
        <a:xfrm>
          <a:off x="0" y="0"/>
          <a:ext cx="0" cy="0"/>
          <a:chOff x="0" y="0"/>
          <a:chExt cx="0" cy="0"/>
        </a:xfrm>
      </p:grpSpPr>
      <p:sp>
        <p:nvSpPr>
          <p:cNvPr id="1019" name="Google Shape;1019;p24"/>
          <p:cNvSpPr txBox="1">
            <a:spLocks noGrp="1"/>
          </p:cNvSpPr>
          <p:nvPr>
            <p:ph type="subTitle" idx="1"/>
          </p:nvPr>
        </p:nvSpPr>
        <p:spPr>
          <a:xfrm>
            <a:off x="1503975" y="2558033"/>
            <a:ext cx="2515600" cy="492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933">
                <a:solidFill>
                  <a:schemeClr val="dk1"/>
                </a:solidFill>
                <a:latin typeface="Vibur"/>
                <a:ea typeface="Vibur"/>
                <a:cs typeface="Vibur"/>
                <a:sym typeface="Vibur"/>
              </a:defRPr>
            </a:lvl1pPr>
            <a:lvl2pPr lvl="1" algn="r" rtl="0">
              <a:spcBef>
                <a:spcPts val="0"/>
              </a:spcBef>
              <a:spcAft>
                <a:spcPts val="0"/>
              </a:spcAft>
              <a:buNone/>
              <a:defRPr sz="2933">
                <a:solidFill>
                  <a:schemeClr val="dk1"/>
                </a:solidFill>
                <a:latin typeface="Vibur"/>
                <a:ea typeface="Vibur"/>
                <a:cs typeface="Vibur"/>
                <a:sym typeface="Vibur"/>
              </a:defRPr>
            </a:lvl2pPr>
            <a:lvl3pPr lvl="2" algn="r" rtl="0">
              <a:spcBef>
                <a:spcPts val="0"/>
              </a:spcBef>
              <a:spcAft>
                <a:spcPts val="0"/>
              </a:spcAft>
              <a:buNone/>
              <a:defRPr sz="2933">
                <a:solidFill>
                  <a:schemeClr val="dk1"/>
                </a:solidFill>
                <a:latin typeface="Vibur"/>
                <a:ea typeface="Vibur"/>
                <a:cs typeface="Vibur"/>
                <a:sym typeface="Vibur"/>
              </a:defRPr>
            </a:lvl3pPr>
            <a:lvl4pPr lvl="3" algn="r" rtl="0">
              <a:spcBef>
                <a:spcPts val="0"/>
              </a:spcBef>
              <a:spcAft>
                <a:spcPts val="0"/>
              </a:spcAft>
              <a:buNone/>
              <a:defRPr sz="2933">
                <a:solidFill>
                  <a:schemeClr val="dk1"/>
                </a:solidFill>
                <a:latin typeface="Vibur"/>
                <a:ea typeface="Vibur"/>
                <a:cs typeface="Vibur"/>
                <a:sym typeface="Vibur"/>
              </a:defRPr>
            </a:lvl4pPr>
            <a:lvl5pPr lvl="4" algn="r" rtl="0">
              <a:spcBef>
                <a:spcPts val="0"/>
              </a:spcBef>
              <a:spcAft>
                <a:spcPts val="0"/>
              </a:spcAft>
              <a:buNone/>
              <a:defRPr sz="2933">
                <a:solidFill>
                  <a:schemeClr val="dk1"/>
                </a:solidFill>
                <a:latin typeface="Vibur"/>
                <a:ea typeface="Vibur"/>
                <a:cs typeface="Vibur"/>
                <a:sym typeface="Vibur"/>
              </a:defRPr>
            </a:lvl5pPr>
            <a:lvl6pPr lvl="5" algn="r" rtl="0">
              <a:spcBef>
                <a:spcPts val="0"/>
              </a:spcBef>
              <a:spcAft>
                <a:spcPts val="0"/>
              </a:spcAft>
              <a:buNone/>
              <a:defRPr sz="2933">
                <a:solidFill>
                  <a:schemeClr val="dk1"/>
                </a:solidFill>
                <a:latin typeface="Vibur"/>
                <a:ea typeface="Vibur"/>
                <a:cs typeface="Vibur"/>
                <a:sym typeface="Vibur"/>
              </a:defRPr>
            </a:lvl6pPr>
            <a:lvl7pPr lvl="6" algn="r" rtl="0">
              <a:spcBef>
                <a:spcPts val="0"/>
              </a:spcBef>
              <a:spcAft>
                <a:spcPts val="0"/>
              </a:spcAft>
              <a:buNone/>
              <a:defRPr sz="2933">
                <a:solidFill>
                  <a:schemeClr val="dk1"/>
                </a:solidFill>
                <a:latin typeface="Vibur"/>
                <a:ea typeface="Vibur"/>
                <a:cs typeface="Vibur"/>
                <a:sym typeface="Vibur"/>
              </a:defRPr>
            </a:lvl7pPr>
            <a:lvl8pPr lvl="7" algn="r" rtl="0">
              <a:spcBef>
                <a:spcPts val="0"/>
              </a:spcBef>
              <a:spcAft>
                <a:spcPts val="0"/>
              </a:spcAft>
              <a:buNone/>
              <a:defRPr sz="2933">
                <a:solidFill>
                  <a:schemeClr val="dk1"/>
                </a:solidFill>
                <a:latin typeface="Vibur"/>
                <a:ea typeface="Vibur"/>
                <a:cs typeface="Vibur"/>
                <a:sym typeface="Vibur"/>
              </a:defRPr>
            </a:lvl8pPr>
            <a:lvl9pPr lvl="8" algn="r" rtl="0">
              <a:spcBef>
                <a:spcPts val="0"/>
              </a:spcBef>
              <a:spcAft>
                <a:spcPts val="0"/>
              </a:spcAft>
              <a:buNone/>
              <a:defRPr sz="2933">
                <a:solidFill>
                  <a:schemeClr val="dk1"/>
                </a:solidFill>
                <a:latin typeface="Vibur"/>
                <a:ea typeface="Vibur"/>
                <a:cs typeface="Vibur"/>
                <a:sym typeface="Vibur"/>
              </a:defRPr>
            </a:lvl9pPr>
          </a:lstStyle>
          <a:p>
            <a:r>
              <a:rPr lang="en-US"/>
              <a:t>Click to edit Master subtitle style</a:t>
            </a:r>
            <a:endParaRPr/>
          </a:p>
        </p:txBody>
      </p:sp>
      <p:sp>
        <p:nvSpPr>
          <p:cNvPr id="1020" name="Google Shape;1020;p24"/>
          <p:cNvSpPr txBox="1">
            <a:spLocks noGrp="1"/>
          </p:cNvSpPr>
          <p:nvPr>
            <p:ph type="subTitle" idx="2"/>
          </p:nvPr>
        </p:nvSpPr>
        <p:spPr>
          <a:xfrm>
            <a:off x="1667592" y="3037733"/>
            <a:ext cx="2352000" cy="10148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867">
                <a:solidFill>
                  <a:schemeClr val="dk1"/>
                </a:solidFill>
                <a:latin typeface="Comfortaa"/>
                <a:ea typeface="Comfortaa"/>
                <a:cs typeface="Comfortaa"/>
                <a:sym typeface="Comfortaa"/>
              </a:defRPr>
            </a:lvl1pPr>
            <a:lvl2pPr lvl="1" algn="r" rtl="0">
              <a:spcBef>
                <a:spcPts val="0"/>
              </a:spcBef>
              <a:spcAft>
                <a:spcPts val="0"/>
              </a:spcAft>
              <a:buNone/>
              <a:defRPr sz="1867">
                <a:solidFill>
                  <a:schemeClr val="dk1"/>
                </a:solidFill>
                <a:latin typeface="Comfortaa"/>
                <a:ea typeface="Comfortaa"/>
                <a:cs typeface="Comfortaa"/>
                <a:sym typeface="Comfortaa"/>
              </a:defRPr>
            </a:lvl2pPr>
            <a:lvl3pPr lvl="2" algn="r" rtl="0">
              <a:spcBef>
                <a:spcPts val="0"/>
              </a:spcBef>
              <a:spcAft>
                <a:spcPts val="0"/>
              </a:spcAft>
              <a:buNone/>
              <a:defRPr sz="1867">
                <a:solidFill>
                  <a:schemeClr val="dk1"/>
                </a:solidFill>
                <a:latin typeface="Comfortaa"/>
                <a:ea typeface="Comfortaa"/>
                <a:cs typeface="Comfortaa"/>
                <a:sym typeface="Comfortaa"/>
              </a:defRPr>
            </a:lvl3pPr>
            <a:lvl4pPr lvl="3" algn="r" rtl="0">
              <a:spcBef>
                <a:spcPts val="0"/>
              </a:spcBef>
              <a:spcAft>
                <a:spcPts val="0"/>
              </a:spcAft>
              <a:buNone/>
              <a:defRPr sz="1867">
                <a:solidFill>
                  <a:schemeClr val="dk1"/>
                </a:solidFill>
                <a:latin typeface="Comfortaa"/>
                <a:ea typeface="Comfortaa"/>
                <a:cs typeface="Comfortaa"/>
                <a:sym typeface="Comfortaa"/>
              </a:defRPr>
            </a:lvl4pPr>
            <a:lvl5pPr lvl="4" algn="r" rtl="0">
              <a:spcBef>
                <a:spcPts val="0"/>
              </a:spcBef>
              <a:spcAft>
                <a:spcPts val="0"/>
              </a:spcAft>
              <a:buNone/>
              <a:defRPr sz="1867">
                <a:solidFill>
                  <a:schemeClr val="dk1"/>
                </a:solidFill>
                <a:latin typeface="Comfortaa"/>
                <a:ea typeface="Comfortaa"/>
                <a:cs typeface="Comfortaa"/>
                <a:sym typeface="Comfortaa"/>
              </a:defRPr>
            </a:lvl5pPr>
            <a:lvl6pPr lvl="5" algn="r" rtl="0">
              <a:spcBef>
                <a:spcPts val="0"/>
              </a:spcBef>
              <a:spcAft>
                <a:spcPts val="0"/>
              </a:spcAft>
              <a:buNone/>
              <a:defRPr sz="1867">
                <a:solidFill>
                  <a:schemeClr val="dk1"/>
                </a:solidFill>
                <a:latin typeface="Comfortaa"/>
                <a:ea typeface="Comfortaa"/>
                <a:cs typeface="Comfortaa"/>
                <a:sym typeface="Comfortaa"/>
              </a:defRPr>
            </a:lvl6pPr>
            <a:lvl7pPr lvl="6" algn="r" rtl="0">
              <a:spcBef>
                <a:spcPts val="0"/>
              </a:spcBef>
              <a:spcAft>
                <a:spcPts val="0"/>
              </a:spcAft>
              <a:buNone/>
              <a:defRPr sz="1867">
                <a:solidFill>
                  <a:schemeClr val="dk1"/>
                </a:solidFill>
                <a:latin typeface="Comfortaa"/>
                <a:ea typeface="Comfortaa"/>
                <a:cs typeface="Comfortaa"/>
                <a:sym typeface="Comfortaa"/>
              </a:defRPr>
            </a:lvl7pPr>
            <a:lvl8pPr lvl="7" algn="r" rtl="0">
              <a:spcBef>
                <a:spcPts val="0"/>
              </a:spcBef>
              <a:spcAft>
                <a:spcPts val="0"/>
              </a:spcAft>
              <a:buNone/>
              <a:defRPr sz="1867">
                <a:solidFill>
                  <a:schemeClr val="dk1"/>
                </a:solidFill>
                <a:latin typeface="Comfortaa"/>
                <a:ea typeface="Comfortaa"/>
                <a:cs typeface="Comfortaa"/>
                <a:sym typeface="Comfortaa"/>
              </a:defRPr>
            </a:lvl8pPr>
            <a:lvl9pPr lvl="8" algn="r"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sp>
        <p:nvSpPr>
          <p:cNvPr id="1021" name="Google Shape;1021;p24"/>
          <p:cNvSpPr txBox="1">
            <a:spLocks noGrp="1"/>
          </p:cNvSpPr>
          <p:nvPr>
            <p:ph type="subTitle" idx="3"/>
          </p:nvPr>
        </p:nvSpPr>
        <p:spPr>
          <a:xfrm>
            <a:off x="8172425" y="2558017"/>
            <a:ext cx="2515600" cy="492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933">
                <a:solidFill>
                  <a:schemeClr val="dk1"/>
                </a:solidFill>
                <a:latin typeface="Vibur"/>
                <a:ea typeface="Vibur"/>
                <a:cs typeface="Vibur"/>
                <a:sym typeface="Vibur"/>
              </a:defRPr>
            </a:lvl1pPr>
            <a:lvl2pPr lvl="1" rtl="0">
              <a:spcBef>
                <a:spcPts val="0"/>
              </a:spcBef>
              <a:spcAft>
                <a:spcPts val="0"/>
              </a:spcAft>
              <a:buNone/>
              <a:defRPr sz="2933">
                <a:solidFill>
                  <a:schemeClr val="dk1"/>
                </a:solidFill>
                <a:latin typeface="Vibur"/>
                <a:ea typeface="Vibur"/>
                <a:cs typeface="Vibur"/>
                <a:sym typeface="Vibur"/>
              </a:defRPr>
            </a:lvl2pPr>
            <a:lvl3pPr lvl="2" rtl="0">
              <a:spcBef>
                <a:spcPts val="0"/>
              </a:spcBef>
              <a:spcAft>
                <a:spcPts val="0"/>
              </a:spcAft>
              <a:buNone/>
              <a:defRPr sz="2933">
                <a:solidFill>
                  <a:schemeClr val="dk1"/>
                </a:solidFill>
                <a:latin typeface="Vibur"/>
                <a:ea typeface="Vibur"/>
                <a:cs typeface="Vibur"/>
                <a:sym typeface="Vibur"/>
              </a:defRPr>
            </a:lvl3pPr>
            <a:lvl4pPr lvl="3" rtl="0">
              <a:spcBef>
                <a:spcPts val="0"/>
              </a:spcBef>
              <a:spcAft>
                <a:spcPts val="0"/>
              </a:spcAft>
              <a:buNone/>
              <a:defRPr sz="2933">
                <a:solidFill>
                  <a:schemeClr val="dk1"/>
                </a:solidFill>
                <a:latin typeface="Vibur"/>
                <a:ea typeface="Vibur"/>
                <a:cs typeface="Vibur"/>
                <a:sym typeface="Vibur"/>
              </a:defRPr>
            </a:lvl4pPr>
            <a:lvl5pPr lvl="4" rtl="0">
              <a:spcBef>
                <a:spcPts val="0"/>
              </a:spcBef>
              <a:spcAft>
                <a:spcPts val="0"/>
              </a:spcAft>
              <a:buNone/>
              <a:defRPr sz="2933">
                <a:solidFill>
                  <a:schemeClr val="dk1"/>
                </a:solidFill>
                <a:latin typeface="Vibur"/>
                <a:ea typeface="Vibur"/>
                <a:cs typeface="Vibur"/>
                <a:sym typeface="Vibur"/>
              </a:defRPr>
            </a:lvl5pPr>
            <a:lvl6pPr lvl="5" rtl="0">
              <a:spcBef>
                <a:spcPts val="0"/>
              </a:spcBef>
              <a:spcAft>
                <a:spcPts val="0"/>
              </a:spcAft>
              <a:buNone/>
              <a:defRPr sz="2933">
                <a:solidFill>
                  <a:schemeClr val="dk1"/>
                </a:solidFill>
                <a:latin typeface="Vibur"/>
                <a:ea typeface="Vibur"/>
                <a:cs typeface="Vibur"/>
                <a:sym typeface="Vibur"/>
              </a:defRPr>
            </a:lvl6pPr>
            <a:lvl7pPr lvl="6" rtl="0">
              <a:spcBef>
                <a:spcPts val="0"/>
              </a:spcBef>
              <a:spcAft>
                <a:spcPts val="0"/>
              </a:spcAft>
              <a:buNone/>
              <a:defRPr sz="2933">
                <a:solidFill>
                  <a:schemeClr val="dk1"/>
                </a:solidFill>
                <a:latin typeface="Vibur"/>
                <a:ea typeface="Vibur"/>
                <a:cs typeface="Vibur"/>
                <a:sym typeface="Vibur"/>
              </a:defRPr>
            </a:lvl7pPr>
            <a:lvl8pPr lvl="7" rtl="0">
              <a:spcBef>
                <a:spcPts val="0"/>
              </a:spcBef>
              <a:spcAft>
                <a:spcPts val="0"/>
              </a:spcAft>
              <a:buNone/>
              <a:defRPr sz="2933">
                <a:solidFill>
                  <a:schemeClr val="dk1"/>
                </a:solidFill>
                <a:latin typeface="Vibur"/>
                <a:ea typeface="Vibur"/>
                <a:cs typeface="Vibur"/>
                <a:sym typeface="Vibur"/>
              </a:defRPr>
            </a:lvl8pPr>
            <a:lvl9pPr lvl="8" rtl="0">
              <a:spcBef>
                <a:spcPts val="0"/>
              </a:spcBef>
              <a:spcAft>
                <a:spcPts val="0"/>
              </a:spcAft>
              <a:buNone/>
              <a:defRPr sz="2933">
                <a:solidFill>
                  <a:schemeClr val="dk1"/>
                </a:solidFill>
                <a:latin typeface="Vibur"/>
                <a:ea typeface="Vibur"/>
                <a:cs typeface="Vibur"/>
                <a:sym typeface="Vibur"/>
              </a:defRPr>
            </a:lvl9pPr>
          </a:lstStyle>
          <a:p>
            <a:r>
              <a:rPr lang="en-US"/>
              <a:t>Click to edit Master subtitle style</a:t>
            </a:r>
            <a:endParaRPr/>
          </a:p>
        </p:txBody>
      </p:sp>
      <p:sp>
        <p:nvSpPr>
          <p:cNvPr id="1022" name="Google Shape;1022;p24"/>
          <p:cNvSpPr txBox="1">
            <a:spLocks noGrp="1"/>
          </p:cNvSpPr>
          <p:nvPr>
            <p:ph type="subTitle" idx="4"/>
          </p:nvPr>
        </p:nvSpPr>
        <p:spPr>
          <a:xfrm>
            <a:off x="8172441" y="3037733"/>
            <a:ext cx="2352000" cy="101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67">
                <a:solidFill>
                  <a:schemeClr val="dk1"/>
                </a:solidFill>
                <a:latin typeface="Comfortaa"/>
                <a:ea typeface="Comfortaa"/>
                <a:cs typeface="Comfortaa"/>
                <a:sym typeface="Comfortaa"/>
              </a:defRPr>
            </a:lvl1pPr>
            <a:lvl2pPr lvl="1" rtl="0">
              <a:spcBef>
                <a:spcPts val="0"/>
              </a:spcBef>
              <a:spcAft>
                <a:spcPts val="0"/>
              </a:spcAft>
              <a:buNone/>
              <a:defRPr sz="1867">
                <a:solidFill>
                  <a:schemeClr val="dk1"/>
                </a:solidFill>
                <a:latin typeface="Comfortaa"/>
                <a:ea typeface="Comfortaa"/>
                <a:cs typeface="Comfortaa"/>
                <a:sym typeface="Comfortaa"/>
              </a:defRPr>
            </a:lvl2pPr>
            <a:lvl3pPr lvl="2" rtl="0">
              <a:spcBef>
                <a:spcPts val="0"/>
              </a:spcBef>
              <a:spcAft>
                <a:spcPts val="0"/>
              </a:spcAft>
              <a:buNone/>
              <a:defRPr sz="1867">
                <a:solidFill>
                  <a:schemeClr val="dk1"/>
                </a:solidFill>
                <a:latin typeface="Comfortaa"/>
                <a:ea typeface="Comfortaa"/>
                <a:cs typeface="Comfortaa"/>
                <a:sym typeface="Comfortaa"/>
              </a:defRPr>
            </a:lvl3pPr>
            <a:lvl4pPr lvl="3" rtl="0">
              <a:spcBef>
                <a:spcPts val="0"/>
              </a:spcBef>
              <a:spcAft>
                <a:spcPts val="0"/>
              </a:spcAft>
              <a:buNone/>
              <a:defRPr sz="1867">
                <a:solidFill>
                  <a:schemeClr val="dk1"/>
                </a:solidFill>
                <a:latin typeface="Comfortaa"/>
                <a:ea typeface="Comfortaa"/>
                <a:cs typeface="Comfortaa"/>
                <a:sym typeface="Comfortaa"/>
              </a:defRPr>
            </a:lvl4pPr>
            <a:lvl5pPr lvl="4" rtl="0">
              <a:spcBef>
                <a:spcPts val="0"/>
              </a:spcBef>
              <a:spcAft>
                <a:spcPts val="0"/>
              </a:spcAft>
              <a:buNone/>
              <a:defRPr sz="1867">
                <a:solidFill>
                  <a:schemeClr val="dk1"/>
                </a:solidFill>
                <a:latin typeface="Comfortaa"/>
                <a:ea typeface="Comfortaa"/>
                <a:cs typeface="Comfortaa"/>
                <a:sym typeface="Comfortaa"/>
              </a:defRPr>
            </a:lvl5pPr>
            <a:lvl6pPr lvl="5" rtl="0">
              <a:spcBef>
                <a:spcPts val="0"/>
              </a:spcBef>
              <a:spcAft>
                <a:spcPts val="0"/>
              </a:spcAft>
              <a:buNone/>
              <a:defRPr sz="1867">
                <a:solidFill>
                  <a:schemeClr val="dk1"/>
                </a:solidFill>
                <a:latin typeface="Comfortaa"/>
                <a:ea typeface="Comfortaa"/>
                <a:cs typeface="Comfortaa"/>
                <a:sym typeface="Comfortaa"/>
              </a:defRPr>
            </a:lvl6pPr>
            <a:lvl7pPr lvl="6" rtl="0">
              <a:spcBef>
                <a:spcPts val="0"/>
              </a:spcBef>
              <a:spcAft>
                <a:spcPts val="0"/>
              </a:spcAft>
              <a:buNone/>
              <a:defRPr sz="1867">
                <a:solidFill>
                  <a:schemeClr val="dk1"/>
                </a:solidFill>
                <a:latin typeface="Comfortaa"/>
                <a:ea typeface="Comfortaa"/>
                <a:cs typeface="Comfortaa"/>
                <a:sym typeface="Comfortaa"/>
              </a:defRPr>
            </a:lvl7pPr>
            <a:lvl8pPr lvl="7" rtl="0">
              <a:spcBef>
                <a:spcPts val="0"/>
              </a:spcBef>
              <a:spcAft>
                <a:spcPts val="0"/>
              </a:spcAft>
              <a:buNone/>
              <a:defRPr sz="1867">
                <a:solidFill>
                  <a:schemeClr val="dk1"/>
                </a:solidFill>
                <a:latin typeface="Comfortaa"/>
                <a:ea typeface="Comfortaa"/>
                <a:cs typeface="Comfortaa"/>
                <a:sym typeface="Comfortaa"/>
              </a:defRPr>
            </a:lvl8pPr>
            <a:lvl9pPr lvl="8"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sp>
        <p:nvSpPr>
          <p:cNvPr id="1023" name="Google Shape;1023;p24"/>
          <p:cNvSpPr txBox="1">
            <a:spLocks noGrp="1"/>
          </p:cNvSpPr>
          <p:nvPr>
            <p:ph type="subTitle" idx="5"/>
          </p:nvPr>
        </p:nvSpPr>
        <p:spPr>
          <a:xfrm>
            <a:off x="1503975" y="4401500"/>
            <a:ext cx="2515600" cy="492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933">
                <a:solidFill>
                  <a:schemeClr val="dk1"/>
                </a:solidFill>
                <a:latin typeface="Vibur"/>
                <a:ea typeface="Vibur"/>
                <a:cs typeface="Vibur"/>
                <a:sym typeface="Vibur"/>
              </a:defRPr>
            </a:lvl1pPr>
            <a:lvl2pPr lvl="1" algn="r" rtl="0">
              <a:spcBef>
                <a:spcPts val="0"/>
              </a:spcBef>
              <a:spcAft>
                <a:spcPts val="0"/>
              </a:spcAft>
              <a:buNone/>
              <a:defRPr sz="2933">
                <a:solidFill>
                  <a:schemeClr val="dk1"/>
                </a:solidFill>
                <a:latin typeface="Vibur"/>
                <a:ea typeface="Vibur"/>
                <a:cs typeface="Vibur"/>
                <a:sym typeface="Vibur"/>
              </a:defRPr>
            </a:lvl2pPr>
            <a:lvl3pPr lvl="2" algn="r" rtl="0">
              <a:spcBef>
                <a:spcPts val="0"/>
              </a:spcBef>
              <a:spcAft>
                <a:spcPts val="0"/>
              </a:spcAft>
              <a:buNone/>
              <a:defRPr sz="2933">
                <a:solidFill>
                  <a:schemeClr val="dk1"/>
                </a:solidFill>
                <a:latin typeface="Vibur"/>
                <a:ea typeface="Vibur"/>
                <a:cs typeface="Vibur"/>
                <a:sym typeface="Vibur"/>
              </a:defRPr>
            </a:lvl3pPr>
            <a:lvl4pPr lvl="3" algn="r" rtl="0">
              <a:spcBef>
                <a:spcPts val="0"/>
              </a:spcBef>
              <a:spcAft>
                <a:spcPts val="0"/>
              </a:spcAft>
              <a:buNone/>
              <a:defRPr sz="2933">
                <a:solidFill>
                  <a:schemeClr val="dk1"/>
                </a:solidFill>
                <a:latin typeface="Vibur"/>
                <a:ea typeface="Vibur"/>
                <a:cs typeface="Vibur"/>
                <a:sym typeface="Vibur"/>
              </a:defRPr>
            </a:lvl4pPr>
            <a:lvl5pPr lvl="4" algn="r" rtl="0">
              <a:spcBef>
                <a:spcPts val="0"/>
              </a:spcBef>
              <a:spcAft>
                <a:spcPts val="0"/>
              </a:spcAft>
              <a:buNone/>
              <a:defRPr sz="2933">
                <a:solidFill>
                  <a:schemeClr val="dk1"/>
                </a:solidFill>
                <a:latin typeface="Vibur"/>
                <a:ea typeface="Vibur"/>
                <a:cs typeface="Vibur"/>
                <a:sym typeface="Vibur"/>
              </a:defRPr>
            </a:lvl5pPr>
            <a:lvl6pPr lvl="5" algn="r" rtl="0">
              <a:spcBef>
                <a:spcPts val="0"/>
              </a:spcBef>
              <a:spcAft>
                <a:spcPts val="0"/>
              </a:spcAft>
              <a:buNone/>
              <a:defRPr sz="2933">
                <a:solidFill>
                  <a:schemeClr val="dk1"/>
                </a:solidFill>
                <a:latin typeface="Vibur"/>
                <a:ea typeface="Vibur"/>
                <a:cs typeface="Vibur"/>
                <a:sym typeface="Vibur"/>
              </a:defRPr>
            </a:lvl6pPr>
            <a:lvl7pPr lvl="6" algn="r" rtl="0">
              <a:spcBef>
                <a:spcPts val="0"/>
              </a:spcBef>
              <a:spcAft>
                <a:spcPts val="0"/>
              </a:spcAft>
              <a:buNone/>
              <a:defRPr sz="2933">
                <a:solidFill>
                  <a:schemeClr val="dk1"/>
                </a:solidFill>
                <a:latin typeface="Vibur"/>
                <a:ea typeface="Vibur"/>
                <a:cs typeface="Vibur"/>
                <a:sym typeface="Vibur"/>
              </a:defRPr>
            </a:lvl7pPr>
            <a:lvl8pPr lvl="7" algn="r" rtl="0">
              <a:spcBef>
                <a:spcPts val="0"/>
              </a:spcBef>
              <a:spcAft>
                <a:spcPts val="0"/>
              </a:spcAft>
              <a:buNone/>
              <a:defRPr sz="2933">
                <a:solidFill>
                  <a:schemeClr val="dk1"/>
                </a:solidFill>
                <a:latin typeface="Vibur"/>
                <a:ea typeface="Vibur"/>
                <a:cs typeface="Vibur"/>
                <a:sym typeface="Vibur"/>
              </a:defRPr>
            </a:lvl8pPr>
            <a:lvl9pPr lvl="8" algn="r" rtl="0">
              <a:spcBef>
                <a:spcPts val="0"/>
              </a:spcBef>
              <a:spcAft>
                <a:spcPts val="0"/>
              </a:spcAft>
              <a:buNone/>
              <a:defRPr sz="2933">
                <a:solidFill>
                  <a:schemeClr val="dk1"/>
                </a:solidFill>
                <a:latin typeface="Vibur"/>
                <a:ea typeface="Vibur"/>
                <a:cs typeface="Vibur"/>
                <a:sym typeface="Vibur"/>
              </a:defRPr>
            </a:lvl9pPr>
          </a:lstStyle>
          <a:p>
            <a:r>
              <a:rPr lang="en-US"/>
              <a:t>Click to edit Master subtitle style</a:t>
            </a:r>
            <a:endParaRPr/>
          </a:p>
        </p:txBody>
      </p:sp>
      <p:sp>
        <p:nvSpPr>
          <p:cNvPr id="1024" name="Google Shape;1024;p24"/>
          <p:cNvSpPr txBox="1">
            <a:spLocks noGrp="1"/>
          </p:cNvSpPr>
          <p:nvPr>
            <p:ph type="subTitle" idx="6"/>
          </p:nvPr>
        </p:nvSpPr>
        <p:spPr>
          <a:xfrm>
            <a:off x="1667575" y="4882767"/>
            <a:ext cx="2352000" cy="10148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867">
                <a:solidFill>
                  <a:schemeClr val="dk1"/>
                </a:solidFill>
                <a:latin typeface="Comfortaa"/>
                <a:ea typeface="Comfortaa"/>
                <a:cs typeface="Comfortaa"/>
                <a:sym typeface="Comfortaa"/>
              </a:defRPr>
            </a:lvl1pPr>
            <a:lvl2pPr lvl="1" algn="r" rtl="0">
              <a:spcBef>
                <a:spcPts val="0"/>
              </a:spcBef>
              <a:spcAft>
                <a:spcPts val="0"/>
              </a:spcAft>
              <a:buNone/>
              <a:defRPr sz="1867">
                <a:solidFill>
                  <a:schemeClr val="dk1"/>
                </a:solidFill>
                <a:latin typeface="Comfortaa"/>
                <a:ea typeface="Comfortaa"/>
                <a:cs typeface="Comfortaa"/>
                <a:sym typeface="Comfortaa"/>
              </a:defRPr>
            </a:lvl2pPr>
            <a:lvl3pPr lvl="2" algn="r" rtl="0">
              <a:spcBef>
                <a:spcPts val="0"/>
              </a:spcBef>
              <a:spcAft>
                <a:spcPts val="0"/>
              </a:spcAft>
              <a:buNone/>
              <a:defRPr sz="1867">
                <a:solidFill>
                  <a:schemeClr val="dk1"/>
                </a:solidFill>
                <a:latin typeface="Comfortaa"/>
                <a:ea typeface="Comfortaa"/>
                <a:cs typeface="Comfortaa"/>
                <a:sym typeface="Comfortaa"/>
              </a:defRPr>
            </a:lvl3pPr>
            <a:lvl4pPr lvl="3" algn="r" rtl="0">
              <a:spcBef>
                <a:spcPts val="0"/>
              </a:spcBef>
              <a:spcAft>
                <a:spcPts val="0"/>
              </a:spcAft>
              <a:buNone/>
              <a:defRPr sz="1867">
                <a:solidFill>
                  <a:schemeClr val="dk1"/>
                </a:solidFill>
                <a:latin typeface="Comfortaa"/>
                <a:ea typeface="Comfortaa"/>
                <a:cs typeface="Comfortaa"/>
                <a:sym typeface="Comfortaa"/>
              </a:defRPr>
            </a:lvl4pPr>
            <a:lvl5pPr lvl="4" algn="r" rtl="0">
              <a:spcBef>
                <a:spcPts val="0"/>
              </a:spcBef>
              <a:spcAft>
                <a:spcPts val="0"/>
              </a:spcAft>
              <a:buNone/>
              <a:defRPr sz="1867">
                <a:solidFill>
                  <a:schemeClr val="dk1"/>
                </a:solidFill>
                <a:latin typeface="Comfortaa"/>
                <a:ea typeface="Comfortaa"/>
                <a:cs typeface="Comfortaa"/>
                <a:sym typeface="Comfortaa"/>
              </a:defRPr>
            </a:lvl5pPr>
            <a:lvl6pPr lvl="5" algn="r" rtl="0">
              <a:spcBef>
                <a:spcPts val="0"/>
              </a:spcBef>
              <a:spcAft>
                <a:spcPts val="0"/>
              </a:spcAft>
              <a:buNone/>
              <a:defRPr sz="1867">
                <a:solidFill>
                  <a:schemeClr val="dk1"/>
                </a:solidFill>
                <a:latin typeface="Comfortaa"/>
                <a:ea typeface="Comfortaa"/>
                <a:cs typeface="Comfortaa"/>
                <a:sym typeface="Comfortaa"/>
              </a:defRPr>
            </a:lvl6pPr>
            <a:lvl7pPr lvl="6" algn="r" rtl="0">
              <a:spcBef>
                <a:spcPts val="0"/>
              </a:spcBef>
              <a:spcAft>
                <a:spcPts val="0"/>
              </a:spcAft>
              <a:buNone/>
              <a:defRPr sz="1867">
                <a:solidFill>
                  <a:schemeClr val="dk1"/>
                </a:solidFill>
                <a:latin typeface="Comfortaa"/>
                <a:ea typeface="Comfortaa"/>
                <a:cs typeface="Comfortaa"/>
                <a:sym typeface="Comfortaa"/>
              </a:defRPr>
            </a:lvl7pPr>
            <a:lvl8pPr lvl="7" algn="r" rtl="0">
              <a:spcBef>
                <a:spcPts val="0"/>
              </a:spcBef>
              <a:spcAft>
                <a:spcPts val="0"/>
              </a:spcAft>
              <a:buNone/>
              <a:defRPr sz="1867">
                <a:solidFill>
                  <a:schemeClr val="dk1"/>
                </a:solidFill>
                <a:latin typeface="Comfortaa"/>
                <a:ea typeface="Comfortaa"/>
                <a:cs typeface="Comfortaa"/>
                <a:sym typeface="Comfortaa"/>
              </a:defRPr>
            </a:lvl8pPr>
            <a:lvl9pPr lvl="8" algn="r"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sp>
        <p:nvSpPr>
          <p:cNvPr id="1025" name="Google Shape;1025;p24"/>
          <p:cNvSpPr txBox="1">
            <a:spLocks noGrp="1"/>
          </p:cNvSpPr>
          <p:nvPr>
            <p:ph type="subTitle" idx="7"/>
          </p:nvPr>
        </p:nvSpPr>
        <p:spPr>
          <a:xfrm>
            <a:off x="8172425" y="4401500"/>
            <a:ext cx="2515600" cy="492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933">
                <a:solidFill>
                  <a:schemeClr val="dk1"/>
                </a:solidFill>
                <a:latin typeface="Vibur"/>
                <a:ea typeface="Vibur"/>
                <a:cs typeface="Vibur"/>
                <a:sym typeface="Vibur"/>
              </a:defRPr>
            </a:lvl1pPr>
            <a:lvl2pPr lvl="1" rtl="0">
              <a:spcBef>
                <a:spcPts val="0"/>
              </a:spcBef>
              <a:spcAft>
                <a:spcPts val="0"/>
              </a:spcAft>
              <a:buNone/>
              <a:defRPr sz="2933">
                <a:solidFill>
                  <a:schemeClr val="dk1"/>
                </a:solidFill>
                <a:latin typeface="Vibur"/>
                <a:ea typeface="Vibur"/>
                <a:cs typeface="Vibur"/>
                <a:sym typeface="Vibur"/>
              </a:defRPr>
            </a:lvl2pPr>
            <a:lvl3pPr lvl="2" rtl="0">
              <a:spcBef>
                <a:spcPts val="0"/>
              </a:spcBef>
              <a:spcAft>
                <a:spcPts val="0"/>
              </a:spcAft>
              <a:buNone/>
              <a:defRPr sz="2933">
                <a:solidFill>
                  <a:schemeClr val="dk1"/>
                </a:solidFill>
                <a:latin typeface="Vibur"/>
                <a:ea typeface="Vibur"/>
                <a:cs typeface="Vibur"/>
                <a:sym typeface="Vibur"/>
              </a:defRPr>
            </a:lvl3pPr>
            <a:lvl4pPr lvl="3" rtl="0">
              <a:spcBef>
                <a:spcPts val="0"/>
              </a:spcBef>
              <a:spcAft>
                <a:spcPts val="0"/>
              </a:spcAft>
              <a:buNone/>
              <a:defRPr sz="2933">
                <a:solidFill>
                  <a:schemeClr val="dk1"/>
                </a:solidFill>
                <a:latin typeface="Vibur"/>
                <a:ea typeface="Vibur"/>
                <a:cs typeface="Vibur"/>
                <a:sym typeface="Vibur"/>
              </a:defRPr>
            </a:lvl4pPr>
            <a:lvl5pPr lvl="4" rtl="0">
              <a:spcBef>
                <a:spcPts val="0"/>
              </a:spcBef>
              <a:spcAft>
                <a:spcPts val="0"/>
              </a:spcAft>
              <a:buNone/>
              <a:defRPr sz="2933">
                <a:solidFill>
                  <a:schemeClr val="dk1"/>
                </a:solidFill>
                <a:latin typeface="Vibur"/>
                <a:ea typeface="Vibur"/>
                <a:cs typeface="Vibur"/>
                <a:sym typeface="Vibur"/>
              </a:defRPr>
            </a:lvl5pPr>
            <a:lvl6pPr lvl="5" rtl="0">
              <a:spcBef>
                <a:spcPts val="0"/>
              </a:spcBef>
              <a:spcAft>
                <a:spcPts val="0"/>
              </a:spcAft>
              <a:buNone/>
              <a:defRPr sz="2933">
                <a:solidFill>
                  <a:schemeClr val="dk1"/>
                </a:solidFill>
                <a:latin typeface="Vibur"/>
                <a:ea typeface="Vibur"/>
                <a:cs typeface="Vibur"/>
                <a:sym typeface="Vibur"/>
              </a:defRPr>
            </a:lvl6pPr>
            <a:lvl7pPr lvl="6" rtl="0">
              <a:spcBef>
                <a:spcPts val="0"/>
              </a:spcBef>
              <a:spcAft>
                <a:spcPts val="0"/>
              </a:spcAft>
              <a:buNone/>
              <a:defRPr sz="2933">
                <a:solidFill>
                  <a:schemeClr val="dk1"/>
                </a:solidFill>
                <a:latin typeface="Vibur"/>
                <a:ea typeface="Vibur"/>
                <a:cs typeface="Vibur"/>
                <a:sym typeface="Vibur"/>
              </a:defRPr>
            </a:lvl7pPr>
            <a:lvl8pPr lvl="7" rtl="0">
              <a:spcBef>
                <a:spcPts val="0"/>
              </a:spcBef>
              <a:spcAft>
                <a:spcPts val="0"/>
              </a:spcAft>
              <a:buNone/>
              <a:defRPr sz="2933">
                <a:solidFill>
                  <a:schemeClr val="dk1"/>
                </a:solidFill>
                <a:latin typeface="Vibur"/>
                <a:ea typeface="Vibur"/>
                <a:cs typeface="Vibur"/>
                <a:sym typeface="Vibur"/>
              </a:defRPr>
            </a:lvl8pPr>
            <a:lvl9pPr lvl="8" rtl="0">
              <a:spcBef>
                <a:spcPts val="0"/>
              </a:spcBef>
              <a:spcAft>
                <a:spcPts val="0"/>
              </a:spcAft>
              <a:buNone/>
              <a:defRPr sz="2933">
                <a:solidFill>
                  <a:schemeClr val="dk1"/>
                </a:solidFill>
                <a:latin typeface="Vibur"/>
                <a:ea typeface="Vibur"/>
                <a:cs typeface="Vibur"/>
                <a:sym typeface="Vibur"/>
              </a:defRPr>
            </a:lvl9pPr>
          </a:lstStyle>
          <a:p>
            <a:r>
              <a:rPr lang="en-US"/>
              <a:t>Click to edit Master subtitle style</a:t>
            </a:r>
            <a:endParaRPr/>
          </a:p>
        </p:txBody>
      </p:sp>
      <p:sp>
        <p:nvSpPr>
          <p:cNvPr id="1026" name="Google Shape;1026;p24"/>
          <p:cNvSpPr txBox="1">
            <a:spLocks noGrp="1"/>
          </p:cNvSpPr>
          <p:nvPr>
            <p:ph type="subTitle" idx="8"/>
          </p:nvPr>
        </p:nvSpPr>
        <p:spPr>
          <a:xfrm>
            <a:off x="8172424" y="4882767"/>
            <a:ext cx="2352000" cy="101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67">
                <a:solidFill>
                  <a:schemeClr val="dk1"/>
                </a:solidFill>
                <a:latin typeface="Comfortaa"/>
                <a:ea typeface="Comfortaa"/>
                <a:cs typeface="Comfortaa"/>
                <a:sym typeface="Comfortaa"/>
              </a:defRPr>
            </a:lvl1pPr>
            <a:lvl2pPr lvl="1" rtl="0">
              <a:spcBef>
                <a:spcPts val="0"/>
              </a:spcBef>
              <a:spcAft>
                <a:spcPts val="0"/>
              </a:spcAft>
              <a:buNone/>
              <a:defRPr sz="1867">
                <a:solidFill>
                  <a:schemeClr val="dk1"/>
                </a:solidFill>
                <a:latin typeface="Comfortaa"/>
                <a:ea typeface="Comfortaa"/>
                <a:cs typeface="Comfortaa"/>
                <a:sym typeface="Comfortaa"/>
              </a:defRPr>
            </a:lvl2pPr>
            <a:lvl3pPr lvl="2" rtl="0">
              <a:spcBef>
                <a:spcPts val="0"/>
              </a:spcBef>
              <a:spcAft>
                <a:spcPts val="0"/>
              </a:spcAft>
              <a:buNone/>
              <a:defRPr sz="1867">
                <a:solidFill>
                  <a:schemeClr val="dk1"/>
                </a:solidFill>
                <a:latin typeface="Comfortaa"/>
                <a:ea typeface="Comfortaa"/>
                <a:cs typeface="Comfortaa"/>
                <a:sym typeface="Comfortaa"/>
              </a:defRPr>
            </a:lvl3pPr>
            <a:lvl4pPr lvl="3" rtl="0">
              <a:spcBef>
                <a:spcPts val="0"/>
              </a:spcBef>
              <a:spcAft>
                <a:spcPts val="0"/>
              </a:spcAft>
              <a:buNone/>
              <a:defRPr sz="1867">
                <a:solidFill>
                  <a:schemeClr val="dk1"/>
                </a:solidFill>
                <a:latin typeface="Comfortaa"/>
                <a:ea typeface="Comfortaa"/>
                <a:cs typeface="Comfortaa"/>
                <a:sym typeface="Comfortaa"/>
              </a:defRPr>
            </a:lvl4pPr>
            <a:lvl5pPr lvl="4" rtl="0">
              <a:spcBef>
                <a:spcPts val="0"/>
              </a:spcBef>
              <a:spcAft>
                <a:spcPts val="0"/>
              </a:spcAft>
              <a:buNone/>
              <a:defRPr sz="1867">
                <a:solidFill>
                  <a:schemeClr val="dk1"/>
                </a:solidFill>
                <a:latin typeface="Comfortaa"/>
                <a:ea typeface="Comfortaa"/>
                <a:cs typeface="Comfortaa"/>
                <a:sym typeface="Comfortaa"/>
              </a:defRPr>
            </a:lvl5pPr>
            <a:lvl6pPr lvl="5" rtl="0">
              <a:spcBef>
                <a:spcPts val="0"/>
              </a:spcBef>
              <a:spcAft>
                <a:spcPts val="0"/>
              </a:spcAft>
              <a:buNone/>
              <a:defRPr sz="1867">
                <a:solidFill>
                  <a:schemeClr val="dk1"/>
                </a:solidFill>
                <a:latin typeface="Comfortaa"/>
                <a:ea typeface="Comfortaa"/>
                <a:cs typeface="Comfortaa"/>
                <a:sym typeface="Comfortaa"/>
              </a:defRPr>
            </a:lvl6pPr>
            <a:lvl7pPr lvl="6" rtl="0">
              <a:spcBef>
                <a:spcPts val="0"/>
              </a:spcBef>
              <a:spcAft>
                <a:spcPts val="0"/>
              </a:spcAft>
              <a:buNone/>
              <a:defRPr sz="1867">
                <a:solidFill>
                  <a:schemeClr val="dk1"/>
                </a:solidFill>
                <a:latin typeface="Comfortaa"/>
                <a:ea typeface="Comfortaa"/>
                <a:cs typeface="Comfortaa"/>
                <a:sym typeface="Comfortaa"/>
              </a:defRPr>
            </a:lvl7pPr>
            <a:lvl8pPr lvl="7" rtl="0">
              <a:spcBef>
                <a:spcPts val="0"/>
              </a:spcBef>
              <a:spcAft>
                <a:spcPts val="0"/>
              </a:spcAft>
              <a:buNone/>
              <a:defRPr sz="1867">
                <a:solidFill>
                  <a:schemeClr val="dk1"/>
                </a:solidFill>
                <a:latin typeface="Comfortaa"/>
                <a:ea typeface="Comfortaa"/>
                <a:cs typeface="Comfortaa"/>
                <a:sym typeface="Comfortaa"/>
              </a:defRPr>
            </a:lvl8pPr>
            <a:lvl9pPr lvl="8"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sp>
        <p:nvSpPr>
          <p:cNvPr id="1027" name="Google Shape;1027;p24"/>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1028" name="Google Shape;1028;p24"/>
          <p:cNvGrpSpPr/>
          <p:nvPr/>
        </p:nvGrpSpPr>
        <p:grpSpPr>
          <a:xfrm>
            <a:off x="10847627" y="5456936"/>
            <a:ext cx="1424348" cy="1276733"/>
            <a:chOff x="6787377" y="436188"/>
            <a:chExt cx="235647" cy="211226"/>
          </a:xfrm>
        </p:grpSpPr>
        <p:sp>
          <p:nvSpPr>
            <p:cNvPr id="1029" name="Google Shape;1029;p2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2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2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2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2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1" name="Google Shape;1041;p24"/>
          <p:cNvGrpSpPr/>
          <p:nvPr/>
        </p:nvGrpSpPr>
        <p:grpSpPr>
          <a:xfrm rot="4477981">
            <a:off x="-60364" y="5626183"/>
            <a:ext cx="1065851" cy="939624"/>
            <a:chOff x="4508023" y="3764622"/>
            <a:chExt cx="161487" cy="142362"/>
          </a:xfrm>
        </p:grpSpPr>
        <p:sp>
          <p:nvSpPr>
            <p:cNvPr id="1042" name="Google Shape;1042;p2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2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2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2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2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2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2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2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2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2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52" name="Google Shape;1052;p24"/>
          <p:cNvGrpSpPr/>
          <p:nvPr/>
        </p:nvGrpSpPr>
        <p:grpSpPr>
          <a:xfrm>
            <a:off x="8874603" y="-240769"/>
            <a:ext cx="2829184" cy="1886120"/>
            <a:chOff x="6655952" y="-180577"/>
            <a:chExt cx="2121888" cy="1414590"/>
          </a:xfrm>
        </p:grpSpPr>
        <p:grpSp>
          <p:nvGrpSpPr>
            <p:cNvPr id="1053" name="Google Shape;1053;p24"/>
            <p:cNvGrpSpPr/>
            <p:nvPr/>
          </p:nvGrpSpPr>
          <p:grpSpPr>
            <a:xfrm rot="1685293">
              <a:off x="8051699" y="334351"/>
              <a:ext cx="652925" cy="474307"/>
              <a:chOff x="5211663" y="1358969"/>
              <a:chExt cx="483893" cy="351481"/>
            </a:xfrm>
          </p:grpSpPr>
          <p:sp>
            <p:nvSpPr>
              <p:cNvPr id="1054" name="Google Shape;1054;p2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2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2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2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2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9" name="Google Shape;1059;p2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0" name="Google Shape;1060;p24"/>
          <p:cNvGrpSpPr/>
          <p:nvPr/>
        </p:nvGrpSpPr>
        <p:grpSpPr>
          <a:xfrm>
            <a:off x="-485665" y="2382291"/>
            <a:ext cx="1703989" cy="1347004"/>
            <a:chOff x="855987" y="2204128"/>
            <a:chExt cx="1217483" cy="962421"/>
          </a:xfrm>
        </p:grpSpPr>
        <p:grpSp>
          <p:nvGrpSpPr>
            <p:cNvPr id="1061" name="Google Shape;1061;p24"/>
            <p:cNvGrpSpPr/>
            <p:nvPr/>
          </p:nvGrpSpPr>
          <p:grpSpPr>
            <a:xfrm>
              <a:off x="855987" y="2204128"/>
              <a:ext cx="1146639" cy="962421"/>
              <a:chOff x="958238" y="2157575"/>
              <a:chExt cx="1115191" cy="936025"/>
            </a:xfrm>
          </p:grpSpPr>
          <p:sp>
            <p:nvSpPr>
              <p:cNvPr id="1062" name="Google Shape;1062;p2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2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2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2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2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2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8" name="Google Shape;1068;p2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9" name="Google Shape;1069;p24"/>
          <p:cNvGrpSpPr/>
          <p:nvPr/>
        </p:nvGrpSpPr>
        <p:grpSpPr>
          <a:xfrm rot="10800000">
            <a:off x="5850705" y="-249093"/>
            <a:ext cx="2120540" cy="924348"/>
            <a:chOff x="3965010" y="571479"/>
            <a:chExt cx="1651683" cy="719972"/>
          </a:xfrm>
        </p:grpSpPr>
        <p:grpSp>
          <p:nvGrpSpPr>
            <p:cNvPr id="1070" name="Google Shape;1070;p24"/>
            <p:cNvGrpSpPr/>
            <p:nvPr/>
          </p:nvGrpSpPr>
          <p:grpSpPr>
            <a:xfrm>
              <a:off x="3965010" y="571479"/>
              <a:ext cx="1446820" cy="719972"/>
              <a:chOff x="3953250" y="571500"/>
              <a:chExt cx="1383325" cy="766825"/>
            </a:xfrm>
          </p:grpSpPr>
          <p:grpSp>
            <p:nvGrpSpPr>
              <p:cNvPr id="1071" name="Google Shape;1071;p24"/>
              <p:cNvGrpSpPr/>
              <p:nvPr/>
            </p:nvGrpSpPr>
            <p:grpSpPr>
              <a:xfrm>
                <a:off x="3953250" y="571500"/>
                <a:ext cx="1383166" cy="669650"/>
                <a:chOff x="897088" y="2374675"/>
                <a:chExt cx="1383166" cy="669650"/>
              </a:xfrm>
            </p:grpSpPr>
            <p:sp>
              <p:nvSpPr>
                <p:cNvPr id="1072" name="Google Shape;1072;p2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2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2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2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6" name="Google Shape;1076;p2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7" name="Google Shape;1077;p2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27856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blipFill>
          <a:blip r:embed="rId2">
            <a:alphaModFix/>
          </a:blip>
          <a:stretch>
            <a:fillRect/>
          </a:stretch>
        </a:blipFill>
        <a:effectLst/>
      </p:bgPr>
    </p:bg>
    <p:spTree>
      <p:nvGrpSpPr>
        <p:cNvPr id="1" name="Shape 1078"/>
        <p:cNvGrpSpPr/>
        <p:nvPr/>
      </p:nvGrpSpPr>
      <p:grpSpPr>
        <a:xfrm>
          <a:off x="0" y="0"/>
          <a:ext cx="0" cy="0"/>
          <a:chOff x="0" y="0"/>
          <a:chExt cx="0" cy="0"/>
        </a:xfrm>
      </p:grpSpPr>
      <p:sp>
        <p:nvSpPr>
          <p:cNvPr id="1079" name="Google Shape;1079;p25"/>
          <p:cNvSpPr/>
          <p:nvPr/>
        </p:nvSpPr>
        <p:spPr>
          <a:xfrm>
            <a:off x="7949219" y="1683500"/>
            <a:ext cx="3073600" cy="2054800"/>
          </a:xfrm>
          <a:prstGeom prst="roundRect">
            <a:avLst>
              <a:gd name="adj" fmla="val 9976"/>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25"/>
          <p:cNvSpPr/>
          <p:nvPr/>
        </p:nvSpPr>
        <p:spPr>
          <a:xfrm>
            <a:off x="1258419" y="1683500"/>
            <a:ext cx="3073600" cy="2054800"/>
          </a:xfrm>
          <a:prstGeom prst="roundRect">
            <a:avLst>
              <a:gd name="adj" fmla="val 9976"/>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25"/>
          <p:cNvSpPr/>
          <p:nvPr/>
        </p:nvSpPr>
        <p:spPr>
          <a:xfrm>
            <a:off x="4603819" y="1683500"/>
            <a:ext cx="3073600" cy="2054800"/>
          </a:xfrm>
          <a:prstGeom prst="roundRect">
            <a:avLst>
              <a:gd name="adj" fmla="val 9976"/>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25"/>
          <p:cNvSpPr/>
          <p:nvPr/>
        </p:nvSpPr>
        <p:spPr>
          <a:xfrm>
            <a:off x="7949191" y="4038483"/>
            <a:ext cx="3073600" cy="2054800"/>
          </a:xfrm>
          <a:prstGeom prst="roundRect">
            <a:avLst>
              <a:gd name="adj" fmla="val 9976"/>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25"/>
          <p:cNvSpPr/>
          <p:nvPr/>
        </p:nvSpPr>
        <p:spPr>
          <a:xfrm>
            <a:off x="1258419" y="4038483"/>
            <a:ext cx="3073600" cy="2054800"/>
          </a:xfrm>
          <a:prstGeom prst="roundRect">
            <a:avLst>
              <a:gd name="adj" fmla="val 9976"/>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25"/>
          <p:cNvSpPr/>
          <p:nvPr/>
        </p:nvSpPr>
        <p:spPr>
          <a:xfrm>
            <a:off x="4603805" y="4038483"/>
            <a:ext cx="3073600" cy="2054800"/>
          </a:xfrm>
          <a:prstGeom prst="roundRect">
            <a:avLst>
              <a:gd name="adj" fmla="val 9976"/>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25"/>
          <p:cNvSpPr/>
          <p:nvPr/>
        </p:nvSpPr>
        <p:spPr>
          <a:xfrm>
            <a:off x="7857957" y="1777972"/>
            <a:ext cx="3073600" cy="2054800"/>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25"/>
          <p:cNvSpPr/>
          <p:nvPr/>
        </p:nvSpPr>
        <p:spPr>
          <a:xfrm>
            <a:off x="1167159" y="1777972"/>
            <a:ext cx="3073600" cy="2054800"/>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25"/>
          <p:cNvSpPr/>
          <p:nvPr/>
        </p:nvSpPr>
        <p:spPr>
          <a:xfrm>
            <a:off x="4512559" y="1777972"/>
            <a:ext cx="3073600" cy="2054800"/>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8" name="Google Shape;1088;p25"/>
          <p:cNvSpPr/>
          <p:nvPr/>
        </p:nvSpPr>
        <p:spPr>
          <a:xfrm>
            <a:off x="7857931" y="4132955"/>
            <a:ext cx="3073600" cy="2054800"/>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9" name="Google Shape;1089;p25"/>
          <p:cNvSpPr/>
          <p:nvPr/>
        </p:nvSpPr>
        <p:spPr>
          <a:xfrm>
            <a:off x="1167159" y="4132955"/>
            <a:ext cx="3073600" cy="2054800"/>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0" name="Google Shape;1090;p25"/>
          <p:cNvSpPr/>
          <p:nvPr/>
        </p:nvSpPr>
        <p:spPr>
          <a:xfrm>
            <a:off x="4512544" y="4132955"/>
            <a:ext cx="3073600" cy="2054800"/>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1" name="Google Shape;1091;p25"/>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092" name="Google Shape;1092;p25"/>
          <p:cNvSpPr txBox="1">
            <a:spLocks noGrp="1"/>
          </p:cNvSpPr>
          <p:nvPr>
            <p:ph type="title" idx="2"/>
          </p:nvPr>
        </p:nvSpPr>
        <p:spPr>
          <a:xfrm>
            <a:off x="8121149" y="1740699"/>
            <a:ext cx="2706000" cy="6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sp>
        <p:nvSpPr>
          <p:cNvPr id="1093" name="Google Shape;1093;p25"/>
          <p:cNvSpPr txBox="1">
            <a:spLocks noGrp="1"/>
          </p:cNvSpPr>
          <p:nvPr>
            <p:ph type="title" idx="3"/>
          </p:nvPr>
        </p:nvSpPr>
        <p:spPr>
          <a:xfrm>
            <a:off x="4775555" y="1740699"/>
            <a:ext cx="2706000" cy="6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sp>
        <p:nvSpPr>
          <p:cNvPr id="1094" name="Google Shape;1094;p25"/>
          <p:cNvSpPr txBox="1">
            <a:spLocks noGrp="1"/>
          </p:cNvSpPr>
          <p:nvPr>
            <p:ph type="title" idx="4"/>
          </p:nvPr>
        </p:nvSpPr>
        <p:spPr>
          <a:xfrm>
            <a:off x="1429945" y="1740699"/>
            <a:ext cx="2706000" cy="6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cxnSp>
        <p:nvCxnSpPr>
          <p:cNvPr id="1095" name="Google Shape;1095;p25"/>
          <p:cNvCxnSpPr/>
          <p:nvPr/>
        </p:nvCxnSpPr>
        <p:spPr>
          <a:xfrm>
            <a:off x="7858137" y="2363423"/>
            <a:ext cx="3073600" cy="0"/>
          </a:xfrm>
          <a:prstGeom prst="straightConnector1">
            <a:avLst/>
          </a:prstGeom>
          <a:noFill/>
          <a:ln w="19050" cap="flat" cmpd="sng">
            <a:solidFill>
              <a:schemeClr val="dk1"/>
            </a:solidFill>
            <a:prstDash val="solid"/>
            <a:round/>
            <a:headEnd type="none" w="med" len="med"/>
            <a:tailEnd type="none" w="med" len="med"/>
          </a:ln>
        </p:spPr>
      </p:cxnSp>
      <p:cxnSp>
        <p:nvCxnSpPr>
          <p:cNvPr id="1096" name="Google Shape;1096;p25"/>
          <p:cNvCxnSpPr/>
          <p:nvPr/>
        </p:nvCxnSpPr>
        <p:spPr>
          <a:xfrm>
            <a:off x="4512543" y="2363423"/>
            <a:ext cx="3073600" cy="0"/>
          </a:xfrm>
          <a:prstGeom prst="straightConnector1">
            <a:avLst/>
          </a:prstGeom>
          <a:noFill/>
          <a:ln w="19050" cap="flat" cmpd="sng">
            <a:solidFill>
              <a:schemeClr val="dk1"/>
            </a:solidFill>
            <a:prstDash val="solid"/>
            <a:round/>
            <a:headEnd type="none" w="med" len="med"/>
            <a:tailEnd type="none" w="med" len="med"/>
          </a:ln>
        </p:spPr>
      </p:cxnSp>
      <p:cxnSp>
        <p:nvCxnSpPr>
          <p:cNvPr id="1097" name="Google Shape;1097;p25"/>
          <p:cNvCxnSpPr/>
          <p:nvPr/>
        </p:nvCxnSpPr>
        <p:spPr>
          <a:xfrm>
            <a:off x="1166933" y="2363423"/>
            <a:ext cx="3073600" cy="0"/>
          </a:xfrm>
          <a:prstGeom prst="straightConnector1">
            <a:avLst/>
          </a:prstGeom>
          <a:noFill/>
          <a:ln w="19050" cap="flat" cmpd="sng">
            <a:solidFill>
              <a:schemeClr val="dk1"/>
            </a:solidFill>
            <a:prstDash val="solid"/>
            <a:round/>
            <a:headEnd type="none" w="med" len="med"/>
            <a:tailEnd type="none" w="med" len="med"/>
          </a:ln>
        </p:spPr>
      </p:cxnSp>
      <p:sp>
        <p:nvSpPr>
          <p:cNvPr id="1098" name="Google Shape;1098;p25"/>
          <p:cNvSpPr txBox="1">
            <a:spLocks noGrp="1"/>
          </p:cNvSpPr>
          <p:nvPr>
            <p:ph type="title" idx="5"/>
          </p:nvPr>
        </p:nvSpPr>
        <p:spPr>
          <a:xfrm>
            <a:off x="8121149" y="4110627"/>
            <a:ext cx="2706000" cy="6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sp>
        <p:nvSpPr>
          <p:cNvPr id="1099" name="Google Shape;1099;p25"/>
          <p:cNvSpPr txBox="1">
            <a:spLocks noGrp="1"/>
          </p:cNvSpPr>
          <p:nvPr>
            <p:ph type="title" idx="6"/>
          </p:nvPr>
        </p:nvSpPr>
        <p:spPr>
          <a:xfrm>
            <a:off x="4775555" y="4110627"/>
            <a:ext cx="2706000" cy="6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sp>
        <p:nvSpPr>
          <p:cNvPr id="1100" name="Google Shape;1100;p25"/>
          <p:cNvSpPr txBox="1">
            <a:spLocks noGrp="1"/>
          </p:cNvSpPr>
          <p:nvPr>
            <p:ph type="title" idx="7"/>
          </p:nvPr>
        </p:nvSpPr>
        <p:spPr>
          <a:xfrm>
            <a:off x="1429945" y="4110627"/>
            <a:ext cx="2706000" cy="6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cxnSp>
        <p:nvCxnSpPr>
          <p:cNvPr id="1101" name="Google Shape;1101;p25"/>
          <p:cNvCxnSpPr/>
          <p:nvPr/>
        </p:nvCxnSpPr>
        <p:spPr>
          <a:xfrm>
            <a:off x="7858137" y="4733351"/>
            <a:ext cx="3073600" cy="0"/>
          </a:xfrm>
          <a:prstGeom prst="straightConnector1">
            <a:avLst/>
          </a:prstGeom>
          <a:noFill/>
          <a:ln w="19050" cap="flat" cmpd="sng">
            <a:solidFill>
              <a:schemeClr val="dk1"/>
            </a:solidFill>
            <a:prstDash val="solid"/>
            <a:round/>
            <a:headEnd type="none" w="med" len="med"/>
            <a:tailEnd type="none" w="med" len="med"/>
          </a:ln>
        </p:spPr>
      </p:cxnSp>
      <p:cxnSp>
        <p:nvCxnSpPr>
          <p:cNvPr id="1102" name="Google Shape;1102;p25"/>
          <p:cNvCxnSpPr/>
          <p:nvPr/>
        </p:nvCxnSpPr>
        <p:spPr>
          <a:xfrm>
            <a:off x="4512543" y="4733351"/>
            <a:ext cx="3073600" cy="0"/>
          </a:xfrm>
          <a:prstGeom prst="straightConnector1">
            <a:avLst/>
          </a:prstGeom>
          <a:noFill/>
          <a:ln w="19050" cap="flat" cmpd="sng">
            <a:solidFill>
              <a:schemeClr val="dk1"/>
            </a:solidFill>
            <a:prstDash val="solid"/>
            <a:round/>
            <a:headEnd type="none" w="med" len="med"/>
            <a:tailEnd type="none" w="med" len="med"/>
          </a:ln>
        </p:spPr>
      </p:cxnSp>
      <p:cxnSp>
        <p:nvCxnSpPr>
          <p:cNvPr id="1103" name="Google Shape;1103;p25"/>
          <p:cNvCxnSpPr/>
          <p:nvPr/>
        </p:nvCxnSpPr>
        <p:spPr>
          <a:xfrm>
            <a:off x="1166933" y="4733351"/>
            <a:ext cx="3073600" cy="0"/>
          </a:xfrm>
          <a:prstGeom prst="straightConnector1">
            <a:avLst/>
          </a:prstGeom>
          <a:noFill/>
          <a:ln w="19050" cap="flat" cmpd="sng">
            <a:solidFill>
              <a:schemeClr val="dk1"/>
            </a:solidFill>
            <a:prstDash val="solid"/>
            <a:round/>
            <a:headEnd type="none" w="med" len="med"/>
            <a:tailEnd type="none" w="med" len="med"/>
          </a:ln>
        </p:spPr>
      </p:cxnSp>
      <p:sp>
        <p:nvSpPr>
          <p:cNvPr id="1104" name="Google Shape;1104;p25"/>
          <p:cNvSpPr txBox="1">
            <a:spLocks noGrp="1"/>
          </p:cNvSpPr>
          <p:nvPr>
            <p:ph type="subTitle" idx="1"/>
          </p:nvPr>
        </p:nvSpPr>
        <p:spPr>
          <a:xfrm>
            <a:off x="1516956" y="2766501"/>
            <a:ext cx="2516000" cy="677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r>
              <a:rPr lang="en-US"/>
              <a:t>Click to edit Master subtitle style</a:t>
            </a:r>
            <a:endParaRPr/>
          </a:p>
        </p:txBody>
      </p:sp>
      <p:sp>
        <p:nvSpPr>
          <p:cNvPr id="1105" name="Google Shape;1105;p25"/>
          <p:cNvSpPr txBox="1">
            <a:spLocks noGrp="1"/>
          </p:cNvSpPr>
          <p:nvPr>
            <p:ph type="subTitle" idx="8"/>
          </p:nvPr>
        </p:nvSpPr>
        <p:spPr>
          <a:xfrm>
            <a:off x="1516956" y="5116713"/>
            <a:ext cx="2516000" cy="677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r>
              <a:rPr lang="en-US"/>
              <a:t>Click to edit Master subtitle style</a:t>
            </a:r>
            <a:endParaRPr/>
          </a:p>
        </p:txBody>
      </p:sp>
      <p:sp>
        <p:nvSpPr>
          <p:cNvPr id="1106" name="Google Shape;1106;p25"/>
          <p:cNvSpPr txBox="1">
            <a:spLocks noGrp="1"/>
          </p:cNvSpPr>
          <p:nvPr>
            <p:ph type="subTitle" idx="9"/>
          </p:nvPr>
        </p:nvSpPr>
        <p:spPr>
          <a:xfrm>
            <a:off x="4882927" y="2766501"/>
            <a:ext cx="2516000" cy="677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r>
              <a:rPr lang="en-US"/>
              <a:t>Click to edit Master subtitle style</a:t>
            </a:r>
            <a:endParaRPr/>
          </a:p>
        </p:txBody>
      </p:sp>
      <p:sp>
        <p:nvSpPr>
          <p:cNvPr id="1107" name="Google Shape;1107;p25"/>
          <p:cNvSpPr txBox="1">
            <a:spLocks noGrp="1"/>
          </p:cNvSpPr>
          <p:nvPr>
            <p:ph type="subTitle" idx="13"/>
          </p:nvPr>
        </p:nvSpPr>
        <p:spPr>
          <a:xfrm>
            <a:off x="4882927" y="5116713"/>
            <a:ext cx="2516000" cy="677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r>
              <a:rPr lang="en-US"/>
              <a:t>Click to edit Master subtitle style</a:t>
            </a:r>
            <a:endParaRPr/>
          </a:p>
        </p:txBody>
      </p:sp>
      <p:sp>
        <p:nvSpPr>
          <p:cNvPr id="1108" name="Google Shape;1108;p25"/>
          <p:cNvSpPr txBox="1">
            <a:spLocks noGrp="1"/>
          </p:cNvSpPr>
          <p:nvPr>
            <p:ph type="subTitle" idx="14"/>
          </p:nvPr>
        </p:nvSpPr>
        <p:spPr>
          <a:xfrm>
            <a:off x="8248493" y="2766501"/>
            <a:ext cx="2516000" cy="677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r>
              <a:rPr lang="en-US"/>
              <a:t>Click to edit Master subtitle style</a:t>
            </a:r>
            <a:endParaRPr/>
          </a:p>
        </p:txBody>
      </p:sp>
      <p:sp>
        <p:nvSpPr>
          <p:cNvPr id="1109" name="Google Shape;1109;p25"/>
          <p:cNvSpPr txBox="1">
            <a:spLocks noGrp="1"/>
          </p:cNvSpPr>
          <p:nvPr>
            <p:ph type="subTitle" idx="15"/>
          </p:nvPr>
        </p:nvSpPr>
        <p:spPr>
          <a:xfrm>
            <a:off x="8248493" y="5116713"/>
            <a:ext cx="2516000" cy="677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r>
              <a:rPr lang="en-US"/>
              <a:t>Click to edit Master subtitle style</a:t>
            </a:r>
            <a:endParaRPr/>
          </a:p>
        </p:txBody>
      </p:sp>
      <p:grpSp>
        <p:nvGrpSpPr>
          <p:cNvPr id="1110" name="Google Shape;1110;p25"/>
          <p:cNvGrpSpPr/>
          <p:nvPr/>
        </p:nvGrpSpPr>
        <p:grpSpPr>
          <a:xfrm rot="3617422">
            <a:off x="79121" y="6139941"/>
            <a:ext cx="852331" cy="509352"/>
            <a:chOff x="1202177" y="4613417"/>
            <a:chExt cx="528376" cy="315757"/>
          </a:xfrm>
        </p:grpSpPr>
        <p:sp>
          <p:nvSpPr>
            <p:cNvPr id="1111" name="Google Shape;1111;p25"/>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25"/>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25"/>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5"/>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25"/>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25"/>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7" name="Google Shape;1117;p25"/>
          <p:cNvGrpSpPr/>
          <p:nvPr/>
        </p:nvGrpSpPr>
        <p:grpSpPr>
          <a:xfrm>
            <a:off x="11281081" y="5593040"/>
            <a:ext cx="888153" cy="1297929"/>
            <a:chOff x="-1047799" y="3300294"/>
            <a:chExt cx="439014" cy="641607"/>
          </a:xfrm>
        </p:grpSpPr>
        <p:sp>
          <p:nvSpPr>
            <p:cNvPr id="1118" name="Google Shape;1118;p25"/>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5"/>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25"/>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25"/>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25"/>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25"/>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25"/>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25"/>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25"/>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25"/>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25"/>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25"/>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25"/>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1" name="Google Shape;1131;p25"/>
          <p:cNvGrpSpPr/>
          <p:nvPr/>
        </p:nvGrpSpPr>
        <p:grpSpPr>
          <a:xfrm rot="-2839372" flipH="1">
            <a:off x="10298875" y="-335156"/>
            <a:ext cx="1448204" cy="1884213"/>
            <a:chOff x="4318023" y="4113296"/>
            <a:chExt cx="716422" cy="932073"/>
          </a:xfrm>
        </p:grpSpPr>
        <p:sp>
          <p:nvSpPr>
            <p:cNvPr id="1132" name="Google Shape;1132;p25"/>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25"/>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25"/>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25"/>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6" name="Google Shape;1136;p25"/>
          <p:cNvGrpSpPr/>
          <p:nvPr/>
        </p:nvGrpSpPr>
        <p:grpSpPr>
          <a:xfrm rot="10800000">
            <a:off x="-151762" y="-308126"/>
            <a:ext cx="2120540" cy="924348"/>
            <a:chOff x="3965010" y="571479"/>
            <a:chExt cx="1651683" cy="719972"/>
          </a:xfrm>
        </p:grpSpPr>
        <p:grpSp>
          <p:nvGrpSpPr>
            <p:cNvPr id="1137" name="Google Shape;1137;p25"/>
            <p:cNvGrpSpPr/>
            <p:nvPr/>
          </p:nvGrpSpPr>
          <p:grpSpPr>
            <a:xfrm>
              <a:off x="3965010" y="571479"/>
              <a:ext cx="1446820" cy="719972"/>
              <a:chOff x="3953250" y="571500"/>
              <a:chExt cx="1383325" cy="766825"/>
            </a:xfrm>
          </p:grpSpPr>
          <p:grpSp>
            <p:nvGrpSpPr>
              <p:cNvPr id="1138" name="Google Shape;1138;p25"/>
              <p:cNvGrpSpPr/>
              <p:nvPr/>
            </p:nvGrpSpPr>
            <p:grpSpPr>
              <a:xfrm>
                <a:off x="3953250" y="571500"/>
                <a:ext cx="1383166" cy="669650"/>
                <a:chOff x="897088" y="2374675"/>
                <a:chExt cx="1383166" cy="669650"/>
              </a:xfrm>
            </p:grpSpPr>
            <p:sp>
              <p:nvSpPr>
                <p:cNvPr id="1139" name="Google Shape;1139;p25"/>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25"/>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25"/>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25"/>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3" name="Google Shape;1143;p25"/>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4" name="Google Shape;1144;p25"/>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52757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blipFill>
          <a:blip r:embed="rId2">
            <a:alphaModFix/>
          </a:blip>
          <a:stretch>
            <a:fillRect/>
          </a:stretch>
        </a:blipFill>
        <a:effectLst/>
      </p:bgPr>
    </p:bg>
    <p:spTree>
      <p:nvGrpSpPr>
        <p:cNvPr id="1" name="Shape 1145"/>
        <p:cNvGrpSpPr/>
        <p:nvPr/>
      </p:nvGrpSpPr>
      <p:grpSpPr>
        <a:xfrm>
          <a:off x="0" y="0"/>
          <a:ext cx="0" cy="0"/>
          <a:chOff x="0" y="0"/>
          <a:chExt cx="0" cy="0"/>
        </a:xfrm>
      </p:grpSpPr>
      <p:sp>
        <p:nvSpPr>
          <p:cNvPr id="1146" name="Google Shape;1146;p26"/>
          <p:cNvSpPr txBox="1">
            <a:spLocks noGrp="1"/>
          </p:cNvSpPr>
          <p:nvPr>
            <p:ph type="title"/>
          </p:nvPr>
        </p:nvSpPr>
        <p:spPr>
          <a:xfrm>
            <a:off x="1673333" y="2543733"/>
            <a:ext cx="3916800" cy="6064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2200"/>
              <a:buNone/>
              <a:defRPr i="0"/>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r>
              <a:rPr lang="en-US"/>
              <a:t>Click to edit Master title style</a:t>
            </a:r>
            <a:endParaRPr/>
          </a:p>
        </p:txBody>
      </p:sp>
      <p:sp>
        <p:nvSpPr>
          <p:cNvPr id="1147" name="Google Shape;1147;p26"/>
          <p:cNvSpPr txBox="1">
            <a:spLocks noGrp="1"/>
          </p:cNvSpPr>
          <p:nvPr>
            <p:ph type="subTitle" idx="1"/>
          </p:nvPr>
        </p:nvSpPr>
        <p:spPr>
          <a:xfrm>
            <a:off x="1673335" y="3447800"/>
            <a:ext cx="3716400" cy="1567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67">
                <a:solidFill>
                  <a:schemeClr val="dk1"/>
                </a:solidFill>
                <a:latin typeface="Comfortaa"/>
                <a:ea typeface="Comfortaa"/>
                <a:cs typeface="Comfortaa"/>
                <a:sym typeface="Comfortaa"/>
              </a:defRPr>
            </a:lvl1pPr>
            <a:lvl2pPr lvl="1" rtl="0">
              <a:spcBef>
                <a:spcPts val="0"/>
              </a:spcBef>
              <a:spcAft>
                <a:spcPts val="0"/>
              </a:spcAft>
              <a:buNone/>
              <a:defRPr sz="1867">
                <a:solidFill>
                  <a:schemeClr val="dk1"/>
                </a:solidFill>
                <a:latin typeface="Comfortaa"/>
                <a:ea typeface="Comfortaa"/>
                <a:cs typeface="Comfortaa"/>
                <a:sym typeface="Comfortaa"/>
              </a:defRPr>
            </a:lvl2pPr>
            <a:lvl3pPr lvl="2" rtl="0">
              <a:spcBef>
                <a:spcPts val="0"/>
              </a:spcBef>
              <a:spcAft>
                <a:spcPts val="0"/>
              </a:spcAft>
              <a:buNone/>
              <a:defRPr sz="1867">
                <a:solidFill>
                  <a:schemeClr val="dk1"/>
                </a:solidFill>
                <a:latin typeface="Comfortaa"/>
                <a:ea typeface="Comfortaa"/>
                <a:cs typeface="Comfortaa"/>
                <a:sym typeface="Comfortaa"/>
              </a:defRPr>
            </a:lvl3pPr>
            <a:lvl4pPr lvl="3" rtl="0">
              <a:spcBef>
                <a:spcPts val="0"/>
              </a:spcBef>
              <a:spcAft>
                <a:spcPts val="0"/>
              </a:spcAft>
              <a:buNone/>
              <a:defRPr sz="1867">
                <a:solidFill>
                  <a:schemeClr val="dk1"/>
                </a:solidFill>
                <a:latin typeface="Comfortaa"/>
                <a:ea typeface="Comfortaa"/>
                <a:cs typeface="Comfortaa"/>
                <a:sym typeface="Comfortaa"/>
              </a:defRPr>
            </a:lvl4pPr>
            <a:lvl5pPr lvl="4" rtl="0">
              <a:spcBef>
                <a:spcPts val="0"/>
              </a:spcBef>
              <a:spcAft>
                <a:spcPts val="0"/>
              </a:spcAft>
              <a:buNone/>
              <a:defRPr sz="1867">
                <a:solidFill>
                  <a:schemeClr val="dk1"/>
                </a:solidFill>
                <a:latin typeface="Comfortaa"/>
                <a:ea typeface="Comfortaa"/>
                <a:cs typeface="Comfortaa"/>
                <a:sym typeface="Comfortaa"/>
              </a:defRPr>
            </a:lvl5pPr>
            <a:lvl6pPr lvl="5" rtl="0">
              <a:spcBef>
                <a:spcPts val="0"/>
              </a:spcBef>
              <a:spcAft>
                <a:spcPts val="0"/>
              </a:spcAft>
              <a:buNone/>
              <a:defRPr sz="1867">
                <a:solidFill>
                  <a:schemeClr val="dk1"/>
                </a:solidFill>
                <a:latin typeface="Comfortaa"/>
                <a:ea typeface="Comfortaa"/>
                <a:cs typeface="Comfortaa"/>
                <a:sym typeface="Comfortaa"/>
              </a:defRPr>
            </a:lvl6pPr>
            <a:lvl7pPr lvl="6" rtl="0">
              <a:spcBef>
                <a:spcPts val="0"/>
              </a:spcBef>
              <a:spcAft>
                <a:spcPts val="0"/>
              </a:spcAft>
              <a:buNone/>
              <a:defRPr sz="1867">
                <a:solidFill>
                  <a:schemeClr val="dk1"/>
                </a:solidFill>
                <a:latin typeface="Comfortaa"/>
                <a:ea typeface="Comfortaa"/>
                <a:cs typeface="Comfortaa"/>
                <a:sym typeface="Comfortaa"/>
              </a:defRPr>
            </a:lvl7pPr>
            <a:lvl8pPr lvl="7" rtl="0">
              <a:spcBef>
                <a:spcPts val="0"/>
              </a:spcBef>
              <a:spcAft>
                <a:spcPts val="0"/>
              </a:spcAft>
              <a:buNone/>
              <a:defRPr sz="1867">
                <a:solidFill>
                  <a:schemeClr val="dk1"/>
                </a:solidFill>
                <a:latin typeface="Comfortaa"/>
                <a:ea typeface="Comfortaa"/>
                <a:cs typeface="Comfortaa"/>
                <a:sym typeface="Comfortaa"/>
              </a:defRPr>
            </a:lvl8pPr>
            <a:lvl9pPr lvl="8"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grpSp>
        <p:nvGrpSpPr>
          <p:cNvPr id="1148" name="Google Shape;1148;p26"/>
          <p:cNvGrpSpPr/>
          <p:nvPr/>
        </p:nvGrpSpPr>
        <p:grpSpPr>
          <a:xfrm>
            <a:off x="10759160" y="301418"/>
            <a:ext cx="1506945" cy="1081431"/>
            <a:chOff x="6102329" y="3283426"/>
            <a:chExt cx="654776" cy="469888"/>
          </a:xfrm>
        </p:grpSpPr>
        <p:sp>
          <p:nvSpPr>
            <p:cNvPr id="1149" name="Google Shape;1149;p26"/>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26"/>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26"/>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26"/>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26"/>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26"/>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26"/>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26"/>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26"/>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26"/>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26"/>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0" name="Google Shape;1160;p26"/>
          <p:cNvGrpSpPr/>
          <p:nvPr/>
        </p:nvGrpSpPr>
        <p:grpSpPr>
          <a:xfrm rot="2150482">
            <a:off x="2665552" y="4505803"/>
            <a:ext cx="1887509" cy="3180416"/>
            <a:chOff x="-653265" y="1899986"/>
            <a:chExt cx="171302" cy="288619"/>
          </a:xfrm>
        </p:grpSpPr>
        <p:sp>
          <p:nvSpPr>
            <p:cNvPr id="1161" name="Google Shape;1161;p26"/>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26"/>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26"/>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26"/>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26"/>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6" name="Google Shape;1166;p26"/>
          <p:cNvGrpSpPr/>
          <p:nvPr/>
        </p:nvGrpSpPr>
        <p:grpSpPr>
          <a:xfrm flipH="1">
            <a:off x="10891418" y="5009058"/>
            <a:ext cx="1703989" cy="1347004"/>
            <a:chOff x="855987" y="2204128"/>
            <a:chExt cx="1217483" cy="962421"/>
          </a:xfrm>
        </p:grpSpPr>
        <p:grpSp>
          <p:nvGrpSpPr>
            <p:cNvPr id="1167" name="Google Shape;1167;p26"/>
            <p:cNvGrpSpPr/>
            <p:nvPr/>
          </p:nvGrpSpPr>
          <p:grpSpPr>
            <a:xfrm>
              <a:off x="855987" y="2204128"/>
              <a:ext cx="1146639" cy="962421"/>
              <a:chOff x="958238" y="2157575"/>
              <a:chExt cx="1115191" cy="936025"/>
            </a:xfrm>
          </p:grpSpPr>
          <p:sp>
            <p:nvSpPr>
              <p:cNvPr id="1168" name="Google Shape;1168;p26"/>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26"/>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26"/>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26"/>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26"/>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26"/>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4" name="Google Shape;1174;p26"/>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5" name="Google Shape;1175;p26"/>
          <p:cNvGrpSpPr/>
          <p:nvPr/>
        </p:nvGrpSpPr>
        <p:grpSpPr>
          <a:xfrm>
            <a:off x="574962" y="761992"/>
            <a:ext cx="2480828" cy="1081397"/>
            <a:chOff x="3965010" y="571479"/>
            <a:chExt cx="1651683" cy="719972"/>
          </a:xfrm>
        </p:grpSpPr>
        <p:grpSp>
          <p:nvGrpSpPr>
            <p:cNvPr id="1176" name="Google Shape;1176;p26"/>
            <p:cNvGrpSpPr/>
            <p:nvPr/>
          </p:nvGrpSpPr>
          <p:grpSpPr>
            <a:xfrm>
              <a:off x="3965010" y="571479"/>
              <a:ext cx="1446820" cy="719972"/>
              <a:chOff x="3953250" y="571500"/>
              <a:chExt cx="1383325" cy="766825"/>
            </a:xfrm>
          </p:grpSpPr>
          <p:grpSp>
            <p:nvGrpSpPr>
              <p:cNvPr id="1177" name="Google Shape;1177;p26"/>
              <p:cNvGrpSpPr/>
              <p:nvPr/>
            </p:nvGrpSpPr>
            <p:grpSpPr>
              <a:xfrm>
                <a:off x="3953250" y="571500"/>
                <a:ext cx="1383166" cy="669650"/>
                <a:chOff x="897088" y="2374675"/>
                <a:chExt cx="1383166" cy="669650"/>
              </a:xfrm>
            </p:grpSpPr>
            <p:sp>
              <p:nvSpPr>
                <p:cNvPr id="1178" name="Google Shape;1178;p26"/>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26"/>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26"/>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26"/>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2" name="Google Shape;1182;p26"/>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3" name="Google Shape;1183;p26"/>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22367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blipFill>
          <a:blip r:embed="rId2">
            <a:alphaModFix/>
          </a:blip>
          <a:stretch>
            <a:fillRect/>
          </a:stretch>
        </a:blipFill>
        <a:effectLst/>
      </p:bgPr>
    </p:bg>
    <p:spTree>
      <p:nvGrpSpPr>
        <p:cNvPr id="1" name="Shape 1184"/>
        <p:cNvGrpSpPr/>
        <p:nvPr/>
      </p:nvGrpSpPr>
      <p:grpSpPr>
        <a:xfrm>
          <a:off x="0" y="0"/>
          <a:ext cx="0" cy="0"/>
          <a:chOff x="0" y="0"/>
          <a:chExt cx="0" cy="0"/>
        </a:xfrm>
      </p:grpSpPr>
      <p:sp>
        <p:nvSpPr>
          <p:cNvPr id="1185" name="Google Shape;1185;p27"/>
          <p:cNvSpPr txBox="1">
            <a:spLocks noGrp="1"/>
          </p:cNvSpPr>
          <p:nvPr>
            <p:ph type="title"/>
          </p:nvPr>
        </p:nvSpPr>
        <p:spPr>
          <a:xfrm>
            <a:off x="7737633" y="2863500"/>
            <a:ext cx="2771600" cy="6064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2200"/>
              <a:buNone/>
              <a:defRPr i="0"/>
            </a:lvl1pPr>
            <a:lvl2pPr lvl="1" algn="r" rtl="0">
              <a:spcBef>
                <a:spcPts val="0"/>
              </a:spcBef>
              <a:spcAft>
                <a:spcPts val="0"/>
              </a:spcAft>
              <a:buSzPts val="2500"/>
              <a:buNone/>
              <a:defRPr sz="3333"/>
            </a:lvl2pPr>
            <a:lvl3pPr lvl="2" algn="r" rtl="0">
              <a:spcBef>
                <a:spcPts val="0"/>
              </a:spcBef>
              <a:spcAft>
                <a:spcPts val="0"/>
              </a:spcAft>
              <a:buSzPts val="2500"/>
              <a:buNone/>
              <a:defRPr sz="3333"/>
            </a:lvl3pPr>
            <a:lvl4pPr lvl="3" algn="r" rtl="0">
              <a:spcBef>
                <a:spcPts val="0"/>
              </a:spcBef>
              <a:spcAft>
                <a:spcPts val="0"/>
              </a:spcAft>
              <a:buSzPts val="2500"/>
              <a:buNone/>
              <a:defRPr sz="3333"/>
            </a:lvl4pPr>
            <a:lvl5pPr lvl="4" algn="r" rtl="0">
              <a:spcBef>
                <a:spcPts val="0"/>
              </a:spcBef>
              <a:spcAft>
                <a:spcPts val="0"/>
              </a:spcAft>
              <a:buSzPts val="2500"/>
              <a:buNone/>
              <a:defRPr sz="3333"/>
            </a:lvl5pPr>
            <a:lvl6pPr lvl="5" algn="r" rtl="0">
              <a:spcBef>
                <a:spcPts val="0"/>
              </a:spcBef>
              <a:spcAft>
                <a:spcPts val="0"/>
              </a:spcAft>
              <a:buSzPts val="2500"/>
              <a:buNone/>
              <a:defRPr sz="3333"/>
            </a:lvl6pPr>
            <a:lvl7pPr lvl="6" algn="r" rtl="0">
              <a:spcBef>
                <a:spcPts val="0"/>
              </a:spcBef>
              <a:spcAft>
                <a:spcPts val="0"/>
              </a:spcAft>
              <a:buSzPts val="2500"/>
              <a:buNone/>
              <a:defRPr sz="3333"/>
            </a:lvl7pPr>
            <a:lvl8pPr lvl="7" algn="r" rtl="0">
              <a:spcBef>
                <a:spcPts val="0"/>
              </a:spcBef>
              <a:spcAft>
                <a:spcPts val="0"/>
              </a:spcAft>
              <a:buSzPts val="2500"/>
              <a:buNone/>
              <a:defRPr sz="3333"/>
            </a:lvl8pPr>
            <a:lvl9pPr lvl="8" algn="r" rtl="0">
              <a:spcBef>
                <a:spcPts val="0"/>
              </a:spcBef>
              <a:spcAft>
                <a:spcPts val="0"/>
              </a:spcAft>
              <a:buSzPts val="2500"/>
              <a:buNone/>
              <a:defRPr sz="3333"/>
            </a:lvl9pPr>
          </a:lstStyle>
          <a:p>
            <a:r>
              <a:rPr lang="en-US"/>
              <a:t>Click to edit Master title style</a:t>
            </a:r>
            <a:endParaRPr/>
          </a:p>
        </p:txBody>
      </p:sp>
      <p:sp>
        <p:nvSpPr>
          <p:cNvPr id="1186" name="Google Shape;1186;p27"/>
          <p:cNvSpPr txBox="1">
            <a:spLocks noGrp="1"/>
          </p:cNvSpPr>
          <p:nvPr>
            <p:ph type="subTitle" idx="1"/>
          </p:nvPr>
        </p:nvSpPr>
        <p:spPr>
          <a:xfrm>
            <a:off x="7014467" y="3630933"/>
            <a:ext cx="3511200" cy="15676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None/>
              <a:defRPr sz="1867">
                <a:solidFill>
                  <a:schemeClr val="dk1"/>
                </a:solidFill>
                <a:latin typeface="Comfortaa"/>
                <a:ea typeface="Comfortaa"/>
                <a:cs typeface="Comfortaa"/>
                <a:sym typeface="Comfortaa"/>
              </a:defRPr>
            </a:lvl1pPr>
            <a:lvl2pPr lvl="1" algn="r" rtl="0">
              <a:spcBef>
                <a:spcPts val="0"/>
              </a:spcBef>
              <a:spcAft>
                <a:spcPts val="0"/>
              </a:spcAft>
              <a:buNone/>
              <a:defRPr sz="1867">
                <a:solidFill>
                  <a:schemeClr val="dk1"/>
                </a:solidFill>
                <a:latin typeface="Comfortaa"/>
                <a:ea typeface="Comfortaa"/>
                <a:cs typeface="Comfortaa"/>
                <a:sym typeface="Comfortaa"/>
              </a:defRPr>
            </a:lvl2pPr>
            <a:lvl3pPr lvl="2" algn="r" rtl="0">
              <a:spcBef>
                <a:spcPts val="0"/>
              </a:spcBef>
              <a:spcAft>
                <a:spcPts val="0"/>
              </a:spcAft>
              <a:buNone/>
              <a:defRPr sz="1867">
                <a:solidFill>
                  <a:schemeClr val="dk1"/>
                </a:solidFill>
                <a:latin typeface="Comfortaa"/>
                <a:ea typeface="Comfortaa"/>
                <a:cs typeface="Comfortaa"/>
                <a:sym typeface="Comfortaa"/>
              </a:defRPr>
            </a:lvl3pPr>
            <a:lvl4pPr lvl="3" algn="r" rtl="0">
              <a:spcBef>
                <a:spcPts val="0"/>
              </a:spcBef>
              <a:spcAft>
                <a:spcPts val="0"/>
              </a:spcAft>
              <a:buNone/>
              <a:defRPr sz="1867">
                <a:solidFill>
                  <a:schemeClr val="dk1"/>
                </a:solidFill>
                <a:latin typeface="Comfortaa"/>
                <a:ea typeface="Comfortaa"/>
                <a:cs typeface="Comfortaa"/>
                <a:sym typeface="Comfortaa"/>
              </a:defRPr>
            </a:lvl4pPr>
            <a:lvl5pPr lvl="4" algn="r" rtl="0">
              <a:spcBef>
                <a:spcPts val="0"/>
              </a:spcBef>
              <a:spcAft>
                <a:spcPts val="0"/>
              </a:spcAft>
              <a:buNone/>
              <a:defRPr sz="1867">
                <a:solidFill>
                  <a:schemeClr val="dk1"/>
                </a:solidFill>
                <a:latin typeface="Comfortaa"/>
                <a:ea typeface="Comfortaa"/>
                <a:cs typeface="Comfortaa"/>
                <a:sym typeface="Comfortaa"/>
              </a:defRPr>
            </a:lvl5pPr>
            <a:lvl6pPr lvl="5" algn="r" rtl="0">
              <a:spcBef>
                <a:spcPts val="0"/>
              </a:spcBef>
              <a:spcAft>
                <a:spcPts val="0"/>
              </a:spcAft>
              <a:buNone/>
              <a:defRPr sz="1867">
                <a:solidFill>
                  <a:schemeClr val="dk1"/>
                </a:solidFill>
                <a:latin typeface="Comfortaa"/>
                <a:ea typeface="Comfortaa"/>
                <a:cs typeface="Comfortaa"/>
                <a:sym typeface="Comfortaa"/>
              </a:defRPr>
            </a:lvl6pPr>
            <a:lvl7pPr lvl="6" algn="r" rtl="0">
              <a:spcBef>
                <a:spcPts val="0"/>
              </a:spcBef>
              <a:spcAft>
                <a:spcPts val="0"/>
              </a:spcAft>
              <a:buNone/>
              <a:defRPr sz="1867">
                <a:solidFill>
                  <a:schemeClr val="dk1"/>
                </a:solidFill>
                <a:latin typeface="Comfortaa"/>
                <a:ea typeface="Comfortaa"/>
                <a:cs typeface="Comfortaa"/>
                <a:sym typeface="Comfortaa"/>
              </a:defRPr>
            </a:lvl7pPr>
            <a:lvl8pPr lvl="7" algn="r" rtl="0">
              <a:spcBef>
                <a:spcPts val="0"/>
              </a:spcBef>
              <a:spcAft>
                <a:spcPts val="0"/>
              </a:spcAft>
              <a:buNone/>
              <a:defRPr sz="1867">
                <a:solidFill>
                  <a:schemeClr val="dk1"/>
                </a:solidFill>
                <a:latin typeface="Comfortaa"/>
                <a:ea typeface="Comfortaa"/>
                <a:cs typeface="Comfortaa"/>
                <a:sym typeface="Comfortaa"/>
              </a:defRPr>
            </a:lvl8pPr>
            <a:lvl9pPr lvl="8" algn="r"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grpSp>
        <p:nvGrpSpPr>
          <p:cNvPr id="1187" name="Google Shape;1187;p27"/>
          <p:cNvGrpSpPr/>
          <p:nvPr/>
        </p:nvGrpSpPr>
        <p:grpSpPr>
          <a:xfrm rot="-1253449" flipH="1">
            <a:off x="10553803" y="5089036"/>
            <a:ext cx="1366188" cy="1777425"/>
            <a:chOff x="4318023" y="4113296"/>
            <a:chExt cx="716422" cy="932073"/>
          </a:xfrm>
        </p:grpSpPr>
        <p:sp>
          <p:nvSpPr>
            <p:cNvPr id="1188" name="Google Shape;1188;p27"/>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7"/>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7"/>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7"/>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2" name="Google Shape;1192;p27"/>
          <p:cNvGrpSpPr/>
          <p:nvPr/>
        </p:nvGrpSpPr>
        <p:grpSpPr>
          <a:xfrm>
            <a:off x="4504956" y="-1006943"/>
            <a:ext cx="2085305" cy="1648435"/>
            <a:chOff x="855987" y="2204128"/>
            <a:chExt cx="1217483" cy="962421"/>
          </a:xfrm>
        </p:grpSpPr>
        <p:grpSp>
          <p:nvGrpSpPr>
            <p:cNvPr id="1193" name="Google Shape;1193;p27"/>
            <p:cNvGrpSpPr/>
            <p:nvPr/>
          </p:nvGrpSpPr>
          <p:grpSpPr>
            <a:xfrm>
              <a:off x="855987" y="2204128"/>
              <a:ext cx="1146639" cy="962421"/>
              <a:chOff x="958238" y="2157575"/>
              <a:chExt cx="1115191" cy="936025"/>
            </a:xfrm>
          </p:grpSpPr>
          <p:sp>
            <p:nvSpPr>
              <p:cNvPr id="1194" name="Google Shape;1194;p27"/>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7"/>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7"/>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7"/>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7"/>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7"/>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0" name="Google Shape;1200;p27"/>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7"/>
          <p:cNvGrpSpPr/>
          <p:nvPr/>
        </p:nvGrpSpPr>
        <p:grpSpPr>
          <a:xfrm>
            <a:off x="-1349977" y="1456810"/>
            <a:ext cx="3367777" cy="2147740"/>
            <a:chOff x="7239867" y="1514545"/>
            <a:chExt cx="2525833" cy="1610805"/>
          </a:xfrm>
        </p:grpSpPr>
        <p:grpSp>
          <p:nvGrpSpPr>
            <p:cNvPr id="1202" name="Google Shape;1202;p27"/>
            <p:cNvGrpSpPr/>
            <p:nvPr/>
          </p:nvGrpSpPr>
          <p:grpSpPr>
            <a:xfrm>
              <a:off x="7346663" y="1514545"/>
              <a:ext cx="2419037" cy="1551678"/>
              <a:chOff x="7410211" y="1555302"/>
              <a:chExt cx="2355440" cy="1510884"/>
            </a:xfrm>
          </p:grpSpPr>
          <p:grpSp>
            <p:nvGrpSpPr>
              <p:cNvPr id="1203" name="Google Shape;1203;p27"/>
              <p:cNvGrpSpPr/>
              <p:nvPr/>
            </p:nvGrpSpPr>
            <p:grpSpPr>
              <a:xfrm>
                <a:off x="7410211" y="1555302"/>
                <a:ext cx="2355440" cy="1510884"/>
                <a:chOff x="761258" y="2062480"/>
                <a:chExt cx="1646470" cy="1056119"/>
              </a:xfrm>
            </p:grpSpPr>
            <p:sp>
              <p:nvSpPr>
                <p:cNvPr id="1204" name="Google Shape;1204;p27"/>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7"/>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7"/>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7"/>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7"/>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7"/>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10" name="Google Shape;1210;p27"/>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7"/>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12" name="Google Shape;1212;p27"/>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3" name="Google Shape;1213;p27"/>
          <p:cNvGrpSpPr/>
          <p:nvPr/>
        </p:nvGrpSpPr>
        <p:grpSpPr>
          <a:xfrm>
            <a:off x="313025" y="5214949"/>
            <a:ext cx="932740" cy="1525628"/>
            <a:chOff x="6168935" y="2859502"/>
            <a:chExt cx="1408973" cy="2304574"/>
          </a:xfrm>
        </p:grpSpPr>
        <p:grpSp>
          <p:nvGrpSpPr>
            <p:cNvPr id="1214" name="Google Shape;1214;p27"/>
            <p:cNvGrpSpPr/>
            <p:nvPr/>
          </p:nvGrpSpPr>
          <p:grpSpPr>
            <a:xfrm>
              <a:off x="6168935" y="2859502"/>
              <a:ext cx="1408973" cy="2304574"/>
              <a:chOff x="-714598" y="3684851"/>
              <a:chExt cx="341453" cy="558441"/>
            </a:xfrm>
          </p:grpSpPr>
          <p:sp>
            <p:nvSpPr>
              <p:cNvPr id="1215" name="Google Shape;1215;p27"/>
              <p:cNvSpPr/>
              <p:nvPr/>
            </p:nvSpPr>
            <p:spPr>
              <a:xfrm>
                <a:off x="-636793" y="3777865"/>
                <a:ext cx="110261" cy="353121"/>
              </a:xfrm>
              <a:custGeom>
                <a:avLst/>
                <a:gdLst/>
                <a:ahLst/>
                <a:cxnLst/>
                <a:rect l="l" t="t" r="r" b="b"/>
                <a:pathLst>
                  <a:path w="1240" h="3971" extrusionOk="0">
                    <a:moveTo>
                      <a:pt x="70" y="1"/>
                    </a:moveTo>
                    <a:cubicBezTo>
                      <a:pt x="63" y="1"/>
                      <a:pt x="56" y="3"/>
                      <a:pt x="49" y="11"/>
                    </a:cubicBezTo>
                    <a:cubicBezTo>
                      <a:pt x="25" y="11"/>
                      <a:pt x="0" y="35"/>
                      <a:pt x="25" y="59"/>
                    </a:cubicBezTo>
                    <a:cubicBezTo>
                      <a:pt x="25" y="83"/>
                      <a:pt x="1142" y="2756"/>
                      <a:pt x="996" y="3897"/>
                    </a:cubicBezTo>
                    <a:cubicBezTo>
                      <a:pt x="996" y="3922"/>
                      <a:pt x="1021" y="3946"/>
                      <a:pt x="1045" y="3970"/>
                    </a:cubicBezTo>
                    <a:cubicBezTo>
                      <a:pt x="1069" y="3970"/>
                      <a:pt x="1094" y="3946"/>
                      <a:pt x="1094" y="3922"/>
                    </a:cubicBezTo>
                    <a:cubicBezTo>
                      <a:pt x="1239" y="2756"/>
                      <a:pt x="146" y="132"/>
                      <a:pt x="98" y="35"/>
                    </a:cubicBezTo>
                    <a:cubicBezTo>
                      <a:pt x="98" y="18"/>
                      <a:pt x="85" y="1"/>
                      <a:pt x="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7"/>
              <p:cNvSpPr/>
              <p:nvPr/>
            </p:nvSpPr>
            <p:spPr>
              <a:xfrm>
                <a:off x="-548228" y="3839221"/>
                <a:ext cx="92921" cy="328489"/>
              </a:xfrm>
              <a:custGeom>
                <a:avLst/>
                <a:gdLst/>
                <a:ahLst/>
                <a:cxnLst/>
                <a:rect l="l" t="t" r="r" b="b"/>
                <a:pathLst>
                  <a:path w="1045" h="3694" extrusionOk="0">
                    <a:moveTo>
                      <a:pt x="996" y="1"/>
                    </a:moveTo>
                    <a:cubicBezTo>
                      <a:pt x="972" y="1"/>
                      <a:pt x="948" y="1"/>
                      <a:pt x="948" y="25"/>
                    </a:cubicBezTo>
                    <a:cubicBezTo>
                      <a:pt x="899" y="147"/>
                      <a:pt x="0" y="2794"/>
                      <a:pt x="219" y="3645"/>
                    </a:cubicBezTo>
                    <a:cubicBezTo>
                      <a:pt x="243" y="3669"/>
                      <a:pt x="243" y="3693"/>
                      <a:pt x="268" y="3693"/>
                    </a:cubicBezTo>
                    <a:lnTo>
                      <a:pt x="292" y="3693"/>
                    </a:lnTo>
                    <a:cubicBezTo>
                      <a:pt x="316" y="3693"/>
                      <a:pt x="316" y="3669"/>
                      <a:pt x="316" y="3645"/>
                    </a:cubicBezTo>
                    <a:cubicBezTo>
                      <a:pt x="98" y="2794"/>
                      <a:pt x="1045" y="98"/>
                      <a:pt x="1045" y="49"/>
                    </a:cubicBezTo>
                    <a:cubicBezTo>
                      <a:pt x="1045" y="25"/>
                      <a:pt x="1021" y="1"/>
                      <a:pt x="99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7"/>
              <p:cNvSpPr/>
              <p:nvPr/>
            </p:nvSpPr>
            <p:spPr>
              <a:xfrm>
                <a:off x="-714598" y="3684851"/>
                <a:ext cx="166369" cy="171981"/>
              </a:xfrm>
              <a:custGeom>
                <a:avLst/>
                <a:gdLst/>
                <a:ahLst/>
                <a:cxnLst/>
                <a:rect l="l" t="t" r="r" b="b"/>
                <a:pathLst>
                  <a:path w="1871" h="1934" extrusionOk="0">
                    <a:moveTo>
                      <a:pt x="921" y="1"/>
                    </a:moveTo>
                    <a:cubicBezTo>
                      <a:pt x="906" y="1"/>
                      <a:pt x="891" y="4"/>
                      <a:pt x="875" y="12"/>
                    </a:cubicBezTo>
                    <a:cubicBezTo>
                      <a:pt x="681" y="133"/>
                      <a:pt x="608" y="619"/>
                      <a:pt x="608" y="619"/>
                    </a:cubicBezTo>
                    <a:cubicBezTo>
                      <a:pt x="608" y="619"/>
                      <a:pt x="368" y="227"/>
                      <a:pt x="198" y="227"/>
                    </a:cubicBezTo>
                    <a:cubicBezTo>
                      <a:pt x="189" y="227"/>
                      <a:pt x="180" y="228"/>
                      <a:pt x="171" y="231"/>
                    </a:cubicBezTo>
                    <a:cubicBezTo>
                      <a:pt x="1" y="304"/>
                      <a:pt x="98" y="838"/>
                      <a:pt x="98" y="838"/>
                    </a:cubicBezTo>
                    <a:cubicBezTo>
                      <a:pt x="98" y="838"/>
                      <a:pt x="292" y="1883"/>
                      <a:pt x="1070" y="1931"/>
                    </a:cubicBezTo>
                    <a:cubicBezTo>
                      <a:pt x="1086" y="1933"/>
                      <a:pt x="1103" y="1933"/>
                      <a:pt x="1119" y="1933"/>
                    </a:cubicBezTo>
                    <a:cubicBezTo>
                      <a:pt x="1870" y="1933"/>
                      <a:pt x="1840" y="298"/>
                      <a:pt x="1507" y="36"/>
                    </a:cubicBezTo>
                    <a:cubicBezTo>
                      <a:pt x="1493" y="24"/>
                      <a:pt x="1478" y="19"/>
                      <a:pt x="1464" y="19"/>
                    </a:cubicBezTo>
                    <a:cubicBezTo>
                      <a:pt x="1334" y="19"/>
                      <a:pt x="1215" y="474"/>
                      <a:pt x="1215" y="474"/>
                    </a:cubicBezTo>
                    <a:cubicBezTo>
                      <a:pt x="1215" y="474"/>
                      <a:pt x="1092" y="1"/>
                      <a:pt x="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7"/>
              <p:cNvSpPr/>
              <p:nvPr/>
            </p:nvSpPr>
            <p:spPr>
              <a:xfrm>
                <a:off x="-561210" y="3750565"/>
                <a:ext cx="188066" cy="177850"/>
              </a:xfrm>
              <a:custGeom>
                <a:avLst/>
                <a:gdLst/>
                <a:ahLst/>
                <a:cxnLst/>
                <a:rect l="l" t="t" r="r" b="b"/>
                <a:pathLst>
                  <a:path w="2115" h="2000" extrusionOk="0">
                    <a:moveTo>
                      <a:pt x="645" y="1"/>
                    </a:moveTo>
                    <a:cubicBezTo>
                      <a:pt x="479" y="1"/>
                      <a:pt x="316" y="488"/>
                      <a:pt x="316" y="488"/>
                    </a:cubicBezTo>
                    <a:cubicBezTo>
                      <a:pt x="316" y="488"/>
                      <a:pt x="1" y="1508"/>
                      <a:pt x="656" y="1921"/>
                    </a:cubicBezTo>
                    <a:cubicBezTo>
                      <a:pt x="741" y="1975"/>
                      <a:pt x="828" y="2000"/>
                      <a:pt x="914" y="2000"/>
                    </a:cubicBezTo>
                    <a:cubicBezTo>
                      <a:pt x="1521" y="2000"/>
                      <a:pt x="2114" y="801"/>
                      <a:pt x="1944" y="439"/>
                    </a:cubicBezTo>
                    <a:cubicBezTo>
                      <a:pt x="1932" y="416"/>
                      <a:pt x="1912" y="406"/>
                      <a:pt x="1887" y="406"/>
                    </a:cubicBezTo>
                    <a:cubicBezTo>
                      <a:pt x="1751" y="406"/>
                      <a:pt x="1458" y="682"/>
                      <a:pt x="1458" y="682"/>
                    </a:cubicBezTo>
                    <a:cubicBezTo>
                      <a:pt x="1458" y="682"/>
                      <a:pt x="1621" y="147"/>
                      <a:pt x="1423" y="147"/>
                    </a:cubicBezTo>
                    <a:cubicBezTo>
                      <a:pt x="1419" y="147"/>
                      <a:pt x="1414" y="147"/>
                      <a:pt x="1410" y="148"/>
                    </a:cubicBezTo>
                    <a:cubicBezTo>
                      <a:pt x="1167" y="148"/>
                      <a:pt x="875" y="536"/>
                      <a:pt x="875" y="536"/>
                    </a:cubicBezTo>
                    <a:cubicBezTo>
                      <a:pt x="875" y="536"/>
                      <a:pt x="851" y="26"/>
                      <a:pt x="656" y="2"/>
                    </a:cubicBezTo>
                    <a:cubicBezTo>
                      <a:pt x="653" y="1"/>
                      <a:pt x="649" y="1"/>
                      <a:pt x="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27"/>
              <p:cNvSpPr/>
              <p:nvPr/>
            </p:nvSpPr>
            <p:spPr>
              <a:xfrm>
                <a:off x="-686499" y="3891063"/>
                <a:ext cx="121020" cy="108400"/>
              </a:xfrm>
              <a:custGeom>
                <a:avLst/>
                <a:gdLst/>
                <a:ahLst/>
                <a:cxnLst/>
                <a:rect l="l" t="t" r="r" b="b"/>
                <a:pathLst>
                  <a:path w="1361" h="1219" extrusionOk="0">
                    <a:moveTo>
                      <a:pt x="1" y="1"/>
                    </a:moveTo>
                    <a:lnTo>
                      <a:pt x="1" y="1"/>
                    </a:lnTo>
                    <a:cubicBezTo>
                      <a:pt x="1" y="1"/>
                      <a:pt x="155" y="1218"/>
                      <a:pt x="882" y="1218"/>
                    </a:cubicBezTo>
                    <a:cubicBezTo>
                      <a:pt x="1020" y="1218"/>
                      <a:pt x="1179" y="1174"/>
                      <a:pt x="1361" y="1070"/>
                    </a:cubicBezTo>
                    <a:cubicBezTo>
                      <a:pt x="1118" y="511"/>
                      <a:pt x="608" y="12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27"/>
              <p:cNvSpPr/>
              <p:nvPr/>
            </p:nvSpPr>
            <p:spPr>
              <a:xfrm>
                <a:off x="-505013" y="3906180"/>
                <a:ext cx="121020" cy="108400"/>
              </a:xfrm>
              <a:custGeom>
                <a:avLst/>
                <a:gdLst/>
                <a:ahLst/>
                <a:cxnLst/>
                <a:rect l="l" t="t" r="r" b="b"/>
                <a:pathLst>
                  <a:path w="1361" h="1219" extrusionOk="0">
                    <a:moveTo>
                      <a:pt x="1361" y="1"/>
                    </a:moveTo>
                    <a:cubicBezTo>
                      <a:pt x="753" y="122"/>
                      <a:pt x="267" y="511"/>
                      <a:pt x="0" y="1070"/>
                    </a:cubicBezTo>
                    <a:cubicBezTo>
                      <a:pt x="183" y="1174"/>
                      <a:pt x="341" y="1218"/>
                      <a:pt x="480" y="1218"/>
                    </a:cubicBezTo>
                    <a:cubicBezTo>
                      <a:pt x="1206" y="1218"/>
                      <a:pt x="1361" y="1"/>
                      <a:pt x="1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7"/>
              <p:cNvSpPr/>
              <p:nvPr/>
            </p:nvSpPr>
            <p:spPr>
              <a:xfrm>
                <a:off x="-643284" y="3930545"/>
                <a:ext cx="75671" cy="60024"/>
              </a:xfrm>
              <a:custGeom>
                <a:avLst/>
                <a:gdLst/>
                <a:ahLst/>
                <a:cxnLst/>
                <a:rect l="l" t="t" r="r" b="b"/>
                <a:pathLst>
                  <a:path w="851" h="675" extrusionOk="0">
                    <a:moveTo>
                      <a:pt x="61" y="0"/>
                    </a:moveTo>
                    <a:cubicBezTo>
                      <a:pt x="49" y="0"/>
                      <a:pt x="37" y="6"/>
                      <a:pt x="25" y="18"/>
                    </a:cubicBezTo>
                    <a:cubicBezTo>
                      <a:pt x="0" y="43"/>
                      <a:pt x="25" y="67"/>
                      <a:pt x="49" y="91"/>
                    </a:cubicBezTo>
                    <a:cubicBezTo>
                      <a:pt x="316" y="237"/>
                      <a:pt x="559" y="407"/>
                      <a:pt x="754" y="626"/>
                    </a:cubicBezTo>
                    <a:cubicBezTo>
                      <a:pt x="754" y="650"/>
                      <a:pt x="778" y="650"/>
                      <a:pt x="802" y="650"/>
                    </a:cubicBezTo>
                    <a:lnTo>
                      <a:pt x="826" y="674"/>
                    </a:lnTo>
                    <a:cubicBezTo>
                      <a:pt x="851" y="650"/>
                      <a:pt x="851" y="626"/>
                      <a:pt x="851" y="601"/>
                    </a:cubicBezTo>
                    <a:cubicBezTo>
                      <a:pt x="632" y="358"/>
                      <a:pt x="365" y="164"/>
                      <a:pt x="98" y="18"/>
                    </a:cubicBezTo>
                    <a:cubicBezTo>
                      <a:pt x="86" y="6"/>
                      <a:pt x="73" y="0"/>
                      <a:pt x="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7"/>
              <p:cNvSpPr/>
              <p:nvPr/>
            </p:nvSpPr>
            <p:spPr>
              <a:xfrm>
                <a:off x="-509370" y="3949397"/>
                <a:ext cx="80028" cy="56290"/>
              </a:xfrm>
              <a:custGeom>
                <a:avLst/>
                <a:gdLst/>
                <a:ahLst/>
                <a:cxnLst/>
                <a:rect l="l" t="t" r="r" b="b"/>
                <a:pathLst>
                  <a:path w="900" h="633" extrusionOk="0">
                    <a:moveTo>
                      <a:pt x="827" y="1"/>
                    </a:moveTo>
                    <a:cubicBezTo>
                      <a:pt x="705" y="74"/>
                      <a:pt x="73" y="389"/>
                      <a:pt x="1" y="559"/>
                    </a:cubicBezTo>
                    <a:cubicBezTo>
                      <a:pt x="1" y="584"/>
                      <a:pt x="1" y="608"/>
                      <a:pt x="25" y="632"/>
                    </a:cubicBezTo>
                    <a:lnTo>
                      <a:pt x="49" y="632"/>
                    </a:lnTo>
                    <a:cubicBezTo>
                      <a:pt x="73" y="632"/>
                      <a:pt x="73" y="608"/>
                      <a:pt x="98" y="608"/>
                    </a:cubicBezTo>
                    <a:cubicBezTo>
                      <a:pt x="316" y="389"/>
                      <a:pt x="584" y="219"/>
                      <a:pt x="875" y="98"/>
                    </a:cubicBezTo>
                    <a:cubicBezTo>
                      <a:pt x="875" y="74"/>
                      <a:pt x="899" y="49"/>
                      <a:pt x="875" y="25"/>
                    </a:cubicBezTo>
                    <a:cubicBezTo>
                      <a:pt x="875" y="1"/>
                      <a:pt x="851" y="1"/>
                      <a:pt x="82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7"/>
              <p:cNvSpPr/>
              <p:nvPr/>
            </p:nvSpPr>
            <p:spPr>
              <a:xfrm>
                <a:off x="-539603" y="3817613"/>
                <a:ext cx="118886" cy="75764"/>
              </a:xfrm>
              <a:custGeom>
                <a:avLst/>
                <a:gdLst/>
                <a:ahLst/>
                <a:cxnLst/>
                <a:rect l="l" t="t" r="r" b="b"/>
                <a:pathLst>
                  <a:path w="1337" h="852" extrusionOk="0">
                    <a:moveTo>
                      <a:pt x="584" y="171"/>
                    </a:moveTo>
                    <a:cubicBezTo>
                      <a:pt x="584" y="219"/>
                      <a:pt x="535" y="268"/>
                      <a:pt x="511" y="292"/>
                    </a:cubicBezTo>
                    <a:cubicBezTo>
                      <a:pt x="511" y="268"/>
                      <a:pt x="511" y="171"/>
                      <a:pt x="584" y="171"/>
                    </a:cubicBezTo>
                    <a:close/>
                    <a:moveTo>
                      <a:pt x="1142" y="414"/>
                    </a:moveTo>
                    <a:cubicBezTo>
                      <a:pt x="1142" y="438"/>
                      <a:pt x="1118" y="462"/>
                      <a:pt x="1118" y="487"/>
                    </a:cubicBezTo>
                    <a:cubicBezTo>
                      <a:pt x="1094" y="511"/>
                      <a:pt x="1094" y="511"/>
                      <a:pt x="1069" y="535"/>
                    </a:cubicBezTo>
                    <a:cubicBezTo>
                      <a:pt x="1094" y="462"/>
                      <a:pt x="1142" y="414"/>
                      <a:pt x="1142" y="414"/>
                    </a:cubicBezTo>
                    <a:close/>
                    <a:moveTo>
                      <a:pt x="98" y="1"/>
                    </a:moveTo>
                    <a:cubicBezTo>
                      <a:pt x="73" y="1"/>
                      <a:pt x="49" y="25"/>
                      <a:pt x="49" y="49"/>
                    </a:cubicBezTo>
                    <a:cubicBezTo>
                      <a:pt x="1" y="219"/>
                      <a:pt x="98" y="390"/>
                      <a:pt x="243" y="462"/>
                    </a:cubicBezTo>
                    <a:cubicBezTo>
                      <a:pt x="268" y="475"/>
                      <a:pt x="298" y="481"/>
                      <a:pt x="331" y="481"/>
                    </a:cubicBezTo>
                    <a:cubicBezTo>
                      <a:pt x="365" y="481"/>
                      <a:pt x="401" y="475"/>
                      <a:pt x="438" y="462"/>
                    </a:cubicBezTo>
                    <a:cubicBezTo>
                      <a:pt x="486" y="608"/>
                      <a:pt x="632" y="705"/>
                      <a:pt x="802" y="705"/>
                    </a:cubicBezTo>
                    <a:cubicBezTo>
                      <a:pt x="875" y="705"/>
                      <a:pt x="924" y="705"/>
                      <a:pt x="996" y="681"/>
                    </a:cubicBezTo>
                    <a:cubicBezTo>
                      <a:pt x="1045" y="778"/>
                      <a:pt x="1142" y="851"/>
                      <a:pt x="1264" y="851"/>
                    </a:cubicBezTo>
                    <a:lnTo>
                      <a:pt x="1288" y="851"/>
                    </a:lnTo>
                    <a:cubicBezTo>
                      <a:pt x="1337" y="851"/>
                      <a:pt x="1337" y="778"/>
                      <a:pt x="1288" y="754"/>
                    </a:cubicBezTo>
                    <a:cubicBezTo>
                      <a:pt x="1275" y="757"/>
                      <a:pt x="1262" y="759"/>
                      <a:pt x="1250" y="759"/>
                    </a:cubicBezTo>
                    <a:cubicBezTo>
                      <a:pt x="1172" y="759"/>
                      <a:pt x="1115" y="696"/>
                      <a:pt x="1094" y="632"/>
                    </a:cubicBezTo>
                    <a:cubicBezTo>
                      <a:pt x="1142" y="608"/>
                      <a:pt x="1167" y="584"/>
                      <a:pt x="1191" y="535"/>
                    </a:cubicBezTo>
                    <a:cubicBezTo>
                      <a:pt x="1239" y="487"/>
                      <a:pt x="1239" y="414"/>
                      <a:pt x="1215" y="365"/>
                    </a:cubicBezTo>
                    <a:cubicBezTo>
                      <a:pt x="1198" y="348"/>
                      <a:pt x="1181" y="331"/>
                      <a:pt x="1164" y="331"/>
                    </a:cubicBezTo>
                    <a:cubicBezTo>
                      <a:pt x="1156" y="331"/>
                      <a:pt x="1149" y="334"/>
                      <a:pt x="1142" y="341"/>
                    </a:cubicBezTo>
                    <a:cubicBezTo>
                      <a:pt x="1045" y="341"/>
                      <a:pt x="996" y="438"/>
                      <a:pt x="996" y="560"/>
                    </a:cubicBezTo>
                    <a:cubicBezTo>
                      <a:pt x="972" y="560"/>
                      <a:pt x="972" y="584"/>
                      <a:pt x="996" y="584"/>
                    </a:cubicBezTo>
                    <a:cubicBezTo>
                      <a:pt x="924" y="608"/>
                      <a:pt x="875" y="608"/>
                      <a:pt x="802" y="608"/>
                    </a:cubicBezTo>
                    <a:cubicBezTo>
                      <a:pt x="681" y="608"/>
                      <a:pt x="559" y="535"/>
                      <a:pt x="535" y="414"/>
                    </a:cubicBezTo>
                    <a:cubicBezTo>
                      <a:pt x="559" y="390"/>
                      <a:pt x="584" y="365"/>
                      <a:pt x="608" y="341"/>
                    </a:cubicBezTo>
                    <a:cubicBezTo>
                      <a:pt x="632" y="317"/>
                      <a:pt x="729" y="219"/>
                      <a:pt x="681" y="122"/>
                    </a:cubicBezTo>
                    <a:cubicBezTo>
                      <a:pt x="681" y="122"/>
                      <a:pt x="656" y="74"/>
                      <a:pt x="559" y="74"/>
                    </a:cubicBezTo>
                    <a:cubicBezTo>
                      <a:pt x="462" y="98"/>
                      <a:pt x="413" y="171"/>
                      <a:pt x="413" y="317"/>
                    </a:cubicBezTo>
                    <a:cubicBezTo>
                      <a:pt x="413" y="317"/>
                      <a:pt x="413" y="341"/>
                      <a:pt x="413" y="365"/>
                    </a:cubicBezTo>
                    <a:cubicBezTo>
                      <a:pt x="389" y="377"/>
                      <a:pt x="365" y="383"/>
                      <a:pt x="341" y="383"/>
                    </a:cubicBezTo>
                    <a:cubicBezTo>
                      <a:pt x="316" y="383"/>
                      <a:pt x="292" y="377"/>
                      <a:pt x="268" y="365"/>
                    </a:cubicBezTo>
                    <a:cubicBezTo>
                      <a:pt x="171" y="292"/>
                      <a:pt x="122" y="171"/>
                      <a:pt x="122" y="49"/>
                    </a:cubicBezTo>
                    <a:cubicBezTo>
                      <a:pt x="122" y="25"/>
                      <a:pt x="122" y="1"/>
                      <a:pt x="9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7"/>
              <p:cNvSpPr/>
              <p:nvPr/>
            </p:nvSpPr>
            <p:spPr>
              <a:xfrm>
                <a:off x="-692990" y="3761503"/>
                <a:ext cx="131868" cy="58424"/>
              </a:xfrm>
              <a:custGeom>
                <a:avLst/>
                <a:gdLst/>
                <a:ahLst/>
                <a:cxnLst/>
                <a:rect l="l" t="t" r="r" b="b"/>
                <a:pathLst>
                  <a:path w="1483" h="657" extrusionOk="0">
                    <a:moveTo>
                      <a:pt x="1021" y="97"/>
                    </a:moveTo>
                    <a:cubicBezTo>
                      <a:pt x="1045" y="97"/>
                      <a:pt x="1045" y="97"/>
                      <a:pt x="1045" y="146"/>
                    </a:cubicBezTo>
                    <a:cubicBezTo>
                      <a:pt x="1045" y="195"/>
                      <a:pt x="1021" y="219"/>
                      <a:pt x="1021" y="243"/>
                    </a:cubicBezTo>
                    <a:cubicBezTo>
                      <a:pt x="997" y="195"/>
                      <a:pt x="997" y="146"/>
                      <a:pt x="1021" y="97"/>
                    </a:cubicBezTo>
                    <a:close/>
                    <a:moveTo>
                      <a:pt x="608" y="219"/>
                    </a:moveTo>
                    <a:cubicBezTo>
                      <a:pt x="632" y="267"/>
                      <a:pt x="657" y="340"/>
                      <a:pt x="632" y="413"/>
                    </a:cubicBezTo>
                    <a:cubicBezTo>
                      <a:pt x="608" y="389"/>
                      <a:pt x="584" y="365"/>
                      <a:pt x="559" y="316"/>
                    </a:cubicBezTo>
                    <a:cubicBezTo>
                      <a:pt x="559" y="292"/>
                      <a:pt x="584" y="243"/>
                      <a:pt x="608" y="219"/>
                    </a:cubicBezTo>
                    <a:close/>
                    <a:moveTo>
                      <a:pt x="1021" y="0"/>
                    </a:moveTo>
                    <a:cubicBezTo>
                      <a:pt x="972" y="0"/>
                      <a:pt x="924" y="25"/>
                      <a:pt x="924" y="73"/>
                    </a:cubicBezTo>
                    <a:cubicBezTo>
                      <a:pt x="875" y="146"/>
                      <a:pt x="900" y="267"/>
                      <a:pt x="924" y="340"/>
                    </a:cubicBezTo>
                    <a:cubicBezTo>
                      <a:pt x="875" y="389"/>
                      <a:pt x="827" y="413"/>
                      <a:pt x="754" y="438"/>
                    </a:cubicBezTo>
                    <a:lnTo>
                      <a:pt x="705" y="438"/>
                    </a:lnTo>
                    <a:cubicBezTo>
                      <a:pt x="730" y="340"/>
                      <a:pt x="730" y="243"/>
                      <a:pt x="681" y="170"/>
                    </a:cubicBezTo>
                    <a:cubicBezTo>
                      <a:pt x="664" y="153"/>
                      <a:pt x="634" y="136"/>
                      <a:pt x="602" y="136"/>
                    </a:cubicBezTo>
                    <a:cubicBezTo>
                      <a:pt x="588" y="136"/>
                      <a:pt x="574" y="139"/>
                      <a:pt x="559" y="146"/>
                    </a:cubicBezTo>
                    <a:cubicBezTo>
                      <a:pt x="487" y="170"/>
                      <a:pt x="438" y="267"/>
                      <a:pt x="462" y="340"/>
                    </a:cubicBezTo>
                    <a:cubicBezTo>
                      <a:pt x="487" y="413"/>
                      <a:pt x="511" y="462"/>
                      <a:pt x="584" y="486"/>
                    </a:cubicBezTo>
                    <a:cubicBezTo>
                      <a:pt x="547" y="541"/>
                      <a:pt x="497" y="568"/>
                      <a:pt x="444" y="568"/>
                    </a:cubicBezTo>
                    <a:cubicBezTo>
                      <a:pt x="426" y="568"/>
                      <a:pt x="408" y="565"/>
                      <a:pt x="389" y="559"/>
                    </a:cubicBezTo>
                    <a:cubicBezTo>
                      <a:pt x="98" y="535"/>
                      <a:pt x="98" y="389"/>
                      <a:pt x="98" y="389"/>
                    </a:cubicBezTo>
                    <a:cubicBezTo>
                      <a:pt x="98" y="365"/>
                      <a:pt x="74" y="340"/>
                      <a:pt x="49" y="340"/>
                    </a:cubicBezTo>
                    <a:cubicBezTo>
                      <a:pt x="25" y="340"/>
                      <a:pt x="1" y="365"/>
                      <a:pt x="1" y="389"/>
                    </a:cubicBezTo>
                    <a:cubicBezTo>
                      <a:pt x="1" y="413"/>
                      <a:pt x="1" y="608"/>
                      <a:pt x="389" y="656"/>
                    </a:cubicBezTo>
                    <a:lnTo>
                      <a:pt x="438" y="656"/>
                    </a:lnTo>
                    <a:cubicBezTo>
                      <a:pt x="535" y="656"/>
                      <a:pt x="632" y="608"/>
                      <a:pt x="681" y="510"/>
                    </a:cubicBezTo>
                    <a:lnTo>
                      <a:pt x="754" y="510"/>
                    </a:lnTo>
                    <a:cubicBezTo>
                      <a:pt x="851" y="486"/>
                      <a:pt x="924" y="462"/>
                      <a:pt x="972" y="413"/>
                    </a:cubicBezTo>
                    <a:cubicBezTo>
                      <a:pt x="997" y="438"/>
                      <a:pt x="1021" y="438"/>
                      <a:pt x="1045" y="462"/>
                    </a:cubicBezTo>
                    <a:cubicBezTo>
                      <a:pt x="1071" y="487"/>
                      <a:pt x="1123" y="520"/>
                      <a:pt x="1203" y="520"/>
                    </a:cubicBezTo>
                    <a:cubicBezTo>
                      <a:pt x="1274" y="520"/>
                      <a:pt x="1368" y="494"/>
                      <a:pt x="1483" y="413"/>
                    </a:cubicBezTo>
                    <a:cubicBezTo>
                      <a:pt x="1483" y="413"/>
                      <a:pt x="1483" y="365"/>
                      <a:pt x="1483" y="365"/>
                    </a:cubicBezTo>
                    <a:cubicBezTo>
                      <a:pt x="1470" y="352"/>
                      <a:pt x="1458" y="346"/>
                      <a:pt x="1446" y="346"/>
                    </a:cubicBezTo>
                    <a:cubicBezTo>
                      <a:pt x="1434" y="346"/>
                      <a:pt x="1422" y="352"/>
                      <a:pt x="1410" y="365"/>
                    </a:cubicBezTo>
                    <a:cubicBezTo>
                      <a:pt x="1355" y="405"/>
                      <a:pt x="1278" y="439"/>
                      <a:pt x="1204" y="439"/>
                    </a:cubicBezTo>
                    <a:cubicBezTo>
                      <a:pt x="1145" y="439"/>
                      <a:pt x="1088" y="418"/>
                      <a:pt x="1045" y="365"/>
                    </a:cubicBezTo>
                    <a:cubicBezTo>
                      <a:pt x="1094" y="292"/>
                      <a:pt x="1118" y="243"/>
                      <a:pt x="1118" y="170"/>
                    </a:cubicBezTo>
                    <a:cubicBezTo>
                      <a:pt x="1142" y="97"/>
                      <a:pt x="1094" y="25"/>
                      <a:pt x="102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7"/>
              <p:cNvSpPr/>
              <p:nvPr/>
            </p:nvSpPr>
            <p:spPr>
              <a:xfrm>
                <a:off x="-664891" y="4027204"/>
                <a:ext cx="267916" cy="216088"/>
              </a:xfrm>
              <a:custGeom>
                <a:avLst/>
                <a:gdLst/>
                <a:ahLst/>
                <a:cxnLst/>
                <a:rect l="l" t="t" r="r" b="b"/>
                <a:pathLst>
                  <a:path w="3013" h="2430" extrusionOk="0">
                    <a:moveTo>
                      <a:pt x="1" y="0"/>
                    </a:moveTo>
                    <a:lnTo>
                      <a:pt x="316" y="2381"/>
                    </a:lnTo>
                    <a:lnTo>
                      <a:pt x="2746" y="2429"/>
                    </a:lnTo>
                    <a:lnTo>
                      <a:pt x="3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6" name="Google Shape;1226;p27"/>
            <p:cNvSpPr/>
            <p:nvPr/>
          </p:nvSpPr>
          <p:spPr>
            <a:xfrm>
              <a:off x="6350500" y="4521609"/>
              <a:ext cx="1179950" cy="287650"/>
            </a:xfrm>
            <a:custGeom>
              <a:avLst/>
              <a:gdLst/>
              <a:ahLst/>
              <a:cxnLst/>
              <a:rect l="l" t="t" r="r" b="b"/>
              <a:pathLst>
                <a:path w="47198" h="11506" extrusionOk="0">
                  <a:moveTo>
                    <a:pt x="0" y="11475"/>
                  </a:moveTo>
                  <a:cubicBezTo>
                    <a:pt x="3687" y="11722"/>
                    <a:pt x="7906" y="9164"/>
                    <a:pt x="9558" y="5859"/>
                  </a:cubicBezTo>
                  <a:cubicBezTo>
                    <a:pt x="10235" y="4505"/>
                    <a:pt x="10709" y="880"/>
                    <a:pt x="9262" y="1326"/>
                  </a:cubicBezTo>
                  <a:cubicBezTo>
                    <a:pt x="6671" y="2125"/>
                    <a:pt x="4685" y="7095"/>
                    <a:pt x="6602" y="9012"/>
                  </a:cubicBezTo>
                  <a:cubicBezTo>
                    <a:pt x="11006" y="13416"/>
                    <a:pt x="27053" y="5473"/>
                    <a:pt x="23254" y="538"/>
                  </a:cubicBezTo>
                  <a:cubicBezTo>
                    <a:pt x="21191" y="-2143"/>
                    <a:pt x="15077" y="6118"/>
                    <a:pt x="17244" y="8716"/>
                  </a:cubicBezTo>
                  <a:cubicBezTo>
                    <a:pt x="20758" y="12929"/>
                    <a:pt x="29582" y="8272"/>
                    <a:pt x="33009" y="3987"/>
                  </a:cubicBezTo>
                  <a:cubicBezTo>
                    <a:pt x="33816" y="2978"/>
                    <a:pt x="33765" y="-185"/>
                    <a:pt x="32516" y="144"/>
                  </a:cubicBezTo>
                  <a:cubicBezTo>
                    <a:pt x="29513" y="935"/>
                    <a:pt x="27980" y="6399"/>
                    <a:pt x="29659" y="9012"/>
                  </a:cubicBezTo>
                  <a:cubicBezTo>
                    <a:pt x="32449" y="13352"/>
                    <a:pt x="45289" y="5485"/>
                    <a:pt x="42862" y="932"/>
                  </a:cubicBezTo>
                  <a:cubicBezTo>
                    <a:pt x="42417" y="98"/>
                    <a:pt x="40902" y="1282"/>
                    <a:pt x="40202" y="1918"/>
                  </a:cubicBezTo>
                  <a:cubicBezTo>
                    <a:pt x="38237" y="3706"/>
                    <a:pt x="39117" y="8414"/>
                    <a:pt x="41384" y="9800"/>
                  </a:cubicBezTo>
                  <a:cubicBezTo>
                    <a:pt x="43191" y="10905"/>
                    <a:pt x="46739" y="9305"/>
                    <a:pt x="47198" y="7238"/>
                  </a:cubicBezTo>
                </a:path>
              </a:pathLst>
            </a:custGeom>
            <a:noFill/>
            <a:ln w="28575" cap="flat" cmpd="sng">
              <a:solidFill>
                <a:schemeClr val="dk1"/>
              </a:solidFill>
              <a:prstDash val="solid"/>
              <a:round/>
              <a:headEnd type="none" w="med" len="med"/>
              <a:tailEnd type="none" w="med" len="med"/>
            </a:ln>
          </p:spPr>
        </p:sp>
      </p:grpSp>
      <p:grpSp>
        <p:nvGrpSpPr>
          <p:cNvPr id="1227" name="Google Shape;1227;p27"/>
          <p:cNvGrpSpPr/>
          <p:nvPr/>
        </p:nvGrpSpPr>
        <p:grpSpPr>
          <a:xfrm>
            <a:off x="10281791" y="360803"/>
            <a:ext cx="2767303" cy="1441992"/>
            <a:chOff x="7239867" y="1514545"/>
            <a:chExt cx="2525833" cy="1610805"/>
          </a:xfrm>
        </p:grpSpPr>
        <p:grpSp>
          <p:nvGrpSpPr>
            <p:cNvPr id="1228" name="Google Shape;1228;p27"/>
            <p:cNvGrpSpPr/>
            <p:nvPr/>
          </p:nvGrpSpPr>
          <p:grpSpPr>
            <a:xfrm>
              <a:off x="7346663" y="1514545"/>
              <a:ext cx="2419037" cy="1551678"/>
              <a:chOff x="7410211" y="1555302"/>
              <a:chExt cx="2355440" cy="1510884"/>
            </a:xfrm>
          </p:grpSpPr>
          <p:grpSp>
            <p:nvGrpSpPr>
              <p:cNvPr id="1229" name="Google Shape;1229;p27"/>
              <p:cNvGrpSpPr/>
              <p:nvPr/>
            </p:nvGrpSpPr>
            <p:grpSpPr>
              <a:xfrm>
                <a:off x="7410211" y="1555302"/>
                <a:ext cx="2355440" cy="1510884"/>
                <a:chOff x="761258" y="2062480"/>
                <a:chExt cx="1646470" cy="1056119"/>
              </a:xfrm>
            </p:grpSpPr>
            <p:sp>
              <p:nvSpPr>
                <p:cNvPr id="1230" name="Google Shape;1230;p27"/>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7"/>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7"/>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27"/>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27"/>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27"/>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6" name="Google Shape;1236;p27"/>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27"/>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8" name="Google Shape;1238;p27"/>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6009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blipFill>
          <a:blip r:embed="rId2">
            <a:alphaModFix/>
          </a:blip>
          <a:stretch>
            <a:fillRect/>
          </a:stretch>
        </a:blipFill>
        <a:effectLst/>
      </p:bgPr>
    </p:bg>
    <p:spTree>
      <p:nvGrpSpPr>
        <p:cNvPr id="1" name="Shape 1239"/>
        <p:cNvGrpSpPr/>
        <p:nvPr/>
      </p:nvGrpSpPr>
      <p:grpSpPr>
        <a:xfrm>
          <a:off x="0" y="0"/>
          <a:ext cx="0" cy="0"/>
          <a:chOff x="0" y="0"/>
          <a:chExt cx="0" cy="0"/>
        </a:xfrm>
      </p:grpSpPr>
      <p:sp>
        <p:nvSpPr>
          <p:cNvPr id="1240" name="Google Shape;1240;p28"/>
          <p:cNvSpPr txBox="1">
            <a:spLocks noGrp="1"/>
          </p:cNvSpPr>
          <p:nvPr>
            <p:ph type="title"/>
          </p:nvPr>
        </p:nvSpPr>
        <p:spPr>
          <a:xfrm>
            <a:off x="2372200" y="1593633"/>
            <a:ext cx="7447600" cy="2388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6000"/>
            </a:lvl1pPr>
            <a:lvl2pPr lvl="1" rtl="0">
              <a:spcBef>
                <a:spcPts val="0"/>
              </a:spcBef>
              <a:spcAft>
                <a:spcPts val="0"/>
              </a:spcAft>
              <a:buSzPts val="4800"/>
              <a:buNone/>
              <a:defRPr sz="6400" b="0"/>
            </a:lvl2pPr>
            <a:lvl3pPr lvl="2" rtl="0">
              <a:spcBef>
                <a:spcPts val="0"/>
              </a:spcBef>
              <a:spcAft>
                <a:spcPts val="0"/>
              </a:spcAft>
              <a:buSzPts val="4800"/>
              <a:buNone/>
              <a:defRPr sz="6400" b="0"/>
            </a:lvl3pPr>
            <a:lvl4pPr lvl="3" rtl="0">
              <a:spcBef>
                <a:spcPts val="0"/>
              </a:spcBef>
              <a:spcAft>
                <a:spcPts val="0"/>
              </a:spcAft>
              <a:buSzPts val="4800"/>
              <a:buNone/>
              <a:defRPr sz="6400" b="0"/>
            </a:lvl4pPr>
            <a:lvl5pPr lvl="4" rtl="0">
              <a:spcBef>
                <a:spcPts val="0"/>
              </a:spcBef>
              <a:spcAft>
                <a:spcPts val="0"/>
              </a:spcAft>
              <a:buSzPts val="4800"/>
              <a:buNone/>
              <a:defRPr sz="6400" b="0"/>
            </a:lvl5pPr>
            <a:lvl6pPr lvl="5" rtl="0">
              <a:spcBef>
                <a:spcPts val="0"/>
              </a:spcBef>
              <a:spcAft>
                <a:spcPts val="0"/>
              </a:spcAft>
              <a:buSzPts val="4800"/>
              <a:buNone/>
              <a:defRPr sz="6400" b="0"/>
            </a:lvl6pPr>
            <a:lvl7pPr lvl="6" rtl="0">
              <a:spcBef>
                <a:spcPts val="0"/>
              </a:spcBef>
              <a:spcAft>
                <a:spcPts val="0"/>
              </a:spcAft>
              <a:buSzPts val="4800"/>
              <a:buNone/>
              <a:defRPr sz="6400" b="0"/>
            </a:lvl7pPr>
            <a:lvl8pPr lvl="7" rtl="0">
              <a:spcBef>
                <a:spcPts val="0"/>
              </a:spcBef>
              <a:spcAft>
                <a:spcPts val="0"/>
              </a:spcAft>
              <a:buSzPts val="4800"/>
              <a:buNone/>
              <a:defRPr sz="6400" b="0"/>
            </a:lvl8pPr>
            <a:lvl9pPr lvl="8" rtl="0">
              <a:spcBef>
                <a:spcPts val="0"/>
              </a:spcBef>
              <a:spcAft>
                <a:spcPts val="0"/>
              </a:spcAft>
              <a:buSzPts val="4800"/>
              <a:buNone/>
              <a:defRPr sz="6400" b="0"/>
            </a:lvl9pPr>
          </a:lstStyle>
          <a:p>
            <a:r>
              <a:rPr lang="en-US"/>
              <a:t>Click to edit Master title style</a:t>
            </a:r>
            <a:endParaRPr/>
          </a:p>
        </p:txBody>
      </p:sp>
      <p:sp>
        <p:nvSpPr>
          <p:cNvPr id="1241" name="Google Shape;1241;p28"/>
          <p:cNvSpPr txBox="1">
            <a:spLocks noGrp="1"/>
          </p:cNvSpPr>
          <p:nvPr>
            <p:ph type="subTitle" idx="1"/>
          </p:nvPr>
        </p:nvSpPr>
        <p:spPr>
          <a:xfrm>
            <a:off x="2441400" y="3894467"/>
            <a:ext cx="7309200" cy="862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subtitle style</a:t>
            </a:r>
            <a:endParaRPr/>
          </a:p>
        </p:txBody>
      </p:sp>
      <p:grpSp>
        <p:nvGrpSpPr>
          <p:cNvPr id="1242" name="Google Shape;1242;p28"/>
          <p:cNvGrpSpPr/>
          <p:nvPr/>
        </p:nvGrpSpPr>
        <p:grpSpPr>
          <a:xfrm flipH="1">
            <a:off x="9983633" y="858743"/>
            <a:ext cx="2716935" cy="2147739"/>
            <a:chOff x="855987" y="2204128"/>
            <a:chExt cx="1217483" cy="962421"/>
          </a:xfrm>
        </p:grpSpPr>
        <p:grpSp>
          <p:nvGrpSpPr>
            <p:cNvPr id="1243" name="Google Shape;1243;p28"/>
            <p:cNvGrpSpPr/>
            <p:nvPr/>
          </p:nvGrpSpPr>
          <p:grpSpPr>
            <a:xfrm>
              <a:off x="855987" y="2204128"/>
              <a:ext cx="1146639" cy="962421"/>
              <a:chOff x="958238" y="2157575"/>
              <a:chExt cx="1115191" cy="936025"/>
            </a:xfrm>
          </p:grpSpPr>
          <p:sp>
            <p:nvSpPr>
              <p:cNvPr id="1244" name="Google Shape;1244;p2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0" name="Google Shape;1250;p2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1" name="Google Shape;1251;p28"/>
          <p:cNvGrpSpPr/>
          <p:nvPr/>
        </p:nvGrpSpPr>
        <p:grpSpPr>
          <a:xfrm flipH="1">
            <a:off x="59086" y="4371810"/>
            <a:ext cx="3367777" cy="2147740"/>
            <a:chOff x="7239867" y="1514545"/>
            <a:chExt cx="2525833" cy="1610805"/>
          </a:xfrm>
        </p:grpSpPr>
        <p:grpSp>
          <p:nvGrpSpPr>
            <p:cNvPr id="1252" name="Google Shape;1252;p28"/>
            <p:cNvGrpSpPr/>
            <p:nvPr/>
          </p:nvGrpSpPr>
          <p:grpSpPr>
            <a:xfrm>
              <a:off x="7346663" y="1514545"/>
              <a:ext cx="2419037" cy="1551678"/>
              <a:chOff x="7410211" y="1555302"/>
              <a:chExt cx="2355440" cy="1510884"/>
            </a:xfrm>
          </p:grpSpPr>
          <p:grpSp>
            <p:nvGrpSpPr>
              <p:cNvPr id="1253" name="Google Shape;1253;p28"/>
              <p:cNvGrpSpPr/>
              <p:nvPr/>
            </p:nvGrpSpPr>
            <p:grpSpPr>
              <a:xfrm>
                <a:off x="7410211" y="1555302"/>
                <a:ext cx="2355440" cy="1510884"/>
                <a:chOff x="761258" y="2062480"/>
                <a:chExt cx="1646470" cy="1056119"/>
              </a:xfrm>
            </p:grpSpPr>
            <p:sp>
              <p:nvSpPr>
                <p:cNvPr id="1254" name="Google Shape;1254;p2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0" name="Google Shape;1260;p2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2" name="Google Shape;1262;p2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3" name="Google Shape;1263;p28"/>
          <p:cNvGrpSpPr/>
          <p:nvPr/>
        </p:nvGrpSpPr>
        <p:grpSpPr>
          <a:xfrm flipH="1">
            <a:off x="497776" y="969404"/>
            <a:ext cx="2490408" cy="2261209"/>
            <a:chOff x="7844079" y="226728"/>
            <a:chExt cx="1373387" cy="1246991"/>
          </a:xfrm>
        </p:grpSpPr>
        <p:sp>
          <p:nvSpPr>
            <p:cNvPr id="1264" name="Google Shape;1264;p2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2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2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2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2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2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6" name="Google Shape;1276;p28"/>
          <p:cNvGrpSpPr/>
          <p:nvPr/>
        </p:nvGrpSpPr>
        <p:grpSpPr>
          <a:xfrm>
            <a:off x="10094901" y="4371799"/>
            <a:ext cx="1473259" cy="2555156"/>
            <a:chOff x="-1056319" y="1385262"/>
            <a:chExt cx="212940" cy="369285"/>
          </a:xfrm>
        </p:grpSpPr>
        <p:sp>
          <p:nvSpPr>
            <p:cNvPr id="1277" name="Google Shape;1277;p28"/>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8"/>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8"/>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28"/>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28"/>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28"/>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8"/>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4" name="Google Shape;1284;p28"/>
          <p:cNvGrpSpPr/>
          <p:nvPr/>
        </p:nvGrpSpPr>
        <p:grpSpPr>
          <a:xfrm flipH="1">
            <a:off x="-65949" y="107005"/>
            <a:ext cx="1201733" cy="862401"/>
            <a:chOff x="6102329" y="3283426"/>
            <a:chExt cx="654776" cy="469888"/>
          </a:xfrm>
        </p:grpSpPr>
        <p:sp>
          <p:nvSpPr>
            <p:cNvPr id="1285" name="Google Shape;1285;p28"/>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28"/>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28"/>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28"/>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28"/>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8"/>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8"/>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8"/>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8"/>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8"/>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8"/>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6" name="Google Shape;1296;p28"/>
          <p:cNvGrpSpPr/>
          <p:nvPr/>
        </p:nvGrpSpPr>
        <p:grpSpPr>
          <a:xfrm>
            <a:off x="4855578" y="221292"/>
            <a:ext cx="2480828" cy="1081397"/>
            <a:chOff x="3965010" y="571479"/>
            <a:chExt cx="1651683" cy="719972"/>
          </a:xfrm>
        </p:grpSpPr>
        <p:grpSp>
          <p:nvGrpSpPr>
            <p:cNvPr id="1297" name="Google Shape;1297;p28"/>
            <p:cNvGrpSpPr/>
            <p:nvPr/>
          </p:nvGrpSpPr>
          <p:grpSpPr>
            <a:xfrm>
              <a:off x="3965010" y="571479"/>
              <a:ext cx="1446820" cy="719972"/>
              <a:chOff x="3953250" y="571500"/>
              <a:chExt cx="1383325" cy="766825"/>
            </a:xfrm>
          </p:grpSpPr>
          <p:grpSp>
            <p:nvGrpSpPr>
              <p:cNvPr id="1298" name="Google Shape;1298;p28"/>
              <p:cNvGrpSpPr/>
              <p:nvPr/>
            </p:nvGrpSpPr>
            <p:grpSpPr>
              <a:xfrm>
                <a:off x="3953250" y="571500"/>
                <a:ext cx="1383166" cy="669650"/>
                <a:chOff x="897088" y="2374675"/>
                <a:chExt cx="1383166" cy="669650"/>
              </a:xfrm>
            </p:grpSpPr>
            <p:sp>
              <p:nvSpPr>
                <p:cNvPr id="1299" name="Google Shape;1299;p2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3" name="Google Shape;1303;p2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4" name="Google Shape;1304;p2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60925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1305"/>
        <p:cNvGrpSpPr/>
        <p:nvPr/>
      </p:nvGrpSpPr>
      <p:grpSpPr>
        <a:xfrm>
          <a:off x="0" y="0"/>
          <a:ext cx="0" cy="0"/>
          <a:chOff x="0" y="0"/>
          <a:chExt cx="0" cy="0"/>
        </a:xfrm>
      </p:grpSpPr>
      <p:sp>
        <p:nvSpPr>
          <p:cNvPr id="1306" name="Google Shape;1306;p29"/>
          <p:cNvSpPr txBox="1">
            <a:spLocks noGrp="1"/>
          </p:cNvSpPr>
          <p:nvPr>
            <p:ph type="body" idx="1"/>
          </p:nvPr>
        </p:nvSpPr>
        <p:spPr>
          <a:xfrm>
            <a:off x="1005100" y="1446433"/>
            <a:ext cx="5090800" cy="4940000"/>
          </a:xfrm>
          <a:prstGeom prst="rect">
            <a:avLst/>
          </a:prstGeom>
          <a:noFill/>
          <a:ln>
            <a:noFill/>
          </a:ln>
        </p:spPr>
        <p:txBody>
          <a:bodyPr spcFirstLastPara="1" wrap="square" lIns="91425" tIns="91425" rIns="91425" bIns="91425" anchor="t" anchorCtr="0">
            <a:noAutofit/>
          </a:bodyPr>
          <a:lstStyle>
            <a:lvl1pPr marL="609585" lvl="0" indent="-406390" rtl="0">
              <a:spcBef>
                <a:spcPts val="0"/>
              </a:spcBef>
              <a:spcAft>
                <a:spcPts val="0"/>
              </a:spcAft>
              <a:buClr>
                <a:schemeClr val="dk1"/>
              </a:buClr>
              <a:buSzPts val="1200"/>
              <a:buFont typeface="Comfortaa"/>
              <a:buChar char="●"/>
              <a:defRPr sz="1467">
                <a:solidFill>
                  <a:schemeClr val="dk1"/>
                </a:solidFill>
                <a:latin typeface="Comfortaa"/>
                <a:ea typeface="Comfortaa"/>
                <a:cs typeface="Comfortaa"/>
                <a:sym typeface="Comfortaa"/>
              </a:defRPr>
            </a:lvl1pPr>
            <a:lvl2pPr marL="1219170" lvl="1" indent="-423323"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2pPr>
            <a:lvl3pPr marL="1828754" lvl="2" indent="-423323"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3pPr>
            <a:lvl4pPr marL="2438339" lvl="3" indent="-423323"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4pPr>
            <a:lvl5pPr marL="3047924" lvl="4" indent="-423323"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5pPr>
            <a:lvl6pPr marL="3657509" lvl="5" indent="-423323"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6pPr>
            <a:lvl7pPr marL="4267093" lvl="6" indent="-423323"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7pPr>
            <a:lvl8pPr marL="4876678" lvl="7" indent="-423323"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8pPr>
            <a:lvl9pPr marL="5486263" lvl="8" indent="-423323"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9pPr>
          </a:lstStyle>
          <a:p>
            <a:pPr lvl="0"/>
            <a:r>
              <a:rPr lang="en-US"/>
              <a:t>Click to edit Master text styles</a:t>
            </a:r>
          </a:p>
        </p:txBody>
      </p:sp>
      <p:sp>
        <p:nvSpPr>
          <p:cNvPr id="1307" name="Google Shape;1307;p29"/>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1308" name="Google Shape;1308;p29"/>
          <p:cNvGrpSpPr/>
          <p:nvPr/>
        </p:nvGrpSpPr>
        <p:grpSpPr>
          <a:xfrm>
            <a:off x="10458773" y="302305"/>
            <a:ext cx="1831183" cy="1662655"/>
            <a:chOff x="7844079" y="226728"/>
            <a:chExt cx="1373387" cy="1246991"/>
          </a:xfrm>
        </p:grpSpPr>
        <p:sp>
          <p:nvSpPr>
            <p:cNvPr id="1309" name="Google Shape;1309;p29"/>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9"/>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9"/>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9"/>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9"/>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9"/>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9"/>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9"/>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9"/>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9"/>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9"/>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9"/>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9"/>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9"/>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3" name="Google Shape;1323;p29"/>
          <p:cNvGrpSpPr/>
          <p:nvPr/>
        </p:nvGrpSpPr>
        <p:grpSpPr>
          <a:xfrm>
            <a:off x="122343" y="5276980"/>
            <a:ext cx="944459" cy="1638049"/>
            <a:chOff x="-1056319" y="1385262"/>
            <a:chExt cx="212940" cy="369285"/>
          </a:xfrm>
        </p:grpSpPr>
        <p:sp>
          <p:nvSpPr>
            <p:cNvPr id="1324" name="Google Shape;1324;p29"/>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9"/>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9"/>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9"/>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9"/>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9"/>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9"/>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9"/>
          <p:cNvGrpSpPr/>
          <p:nvPr/>
        </p:nvGrpSpPr>
        <p:grpSpPr>
          <a:xfrm rot="9492052">
            <a:off x="235999" y="183233"/>
            <a:ext cx="717148" cy="741160"/>
            <a:chOff x="5294267" y="4624350"/>
            <a:chExt cx="383004" cy="395854"/>
          </a:xfrm>
        </p:grpSpPr>
        <p:sp>
          <p:nvSpPr>
            <p:cNvPr id="1332" name="Google Shape;1332;p29"/>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9"/>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9"/>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9"/>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9"/>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9"/>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9"/>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9"/>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9"/>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1" name="Google Shape;1341;p29"/>
          <p:cNvGrpSpPr/>
          <p:nvPr/>
        </p:nvGrpSpPr>
        <p:grpSpPr>
          <a:xfrm>
            <a:off x="11313186" y="6003989"/>
            <a:ext cx="806205" cy="770716"/>
            <a:chOff x="122839" y="125316"/>
            <a:chExt cx="604654" cy="578037"/>
          </a:xfrm>
        </p:grpSpPr>
        <p:sp>
          <p:nvSpPr>
            <p:cNvPr id="1342" name="Google Shape;1342;p29"/>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9"/>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9"/>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9"/>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9"/>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9"/>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9"/>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9"/>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9"/>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1" name="Google Shape;1351;p29"/>
          <p:cNvSpPr txBox="1">
            <a:spLocks noGrp="1"/>
          </p:cNvSpPr>
          <p:nvPr>
            <p:ph type="body" idx="2"/>
          </p:nvPr>
        </p:nvSpPr>
        <p:spPr>
          <a:xfrm>
            <a:off x="6170967" y="2481500"/>
            <a:ext cx="5629200" cy="3614400"/>
          </a:xfrm>
          <a:prstGeom prst="rect">
            <a:avLst/>
          </a:prstGeom>
        </p:spPr>
        <p:txBody>
          <a:bodyPr spcFirstLastPara="1" wrap="square" lIns="91425" tIns="91425" rIns="91425" bIns="91425" anchor="t" anchorCtr="0">
            <a:noAutofit/>
          </a:bodyPr>
          <a:lstStyle>
            <a:lvl1pPr marL="609585" lvl="0" indent="-397923" rtl="0">
              <a:spcBef>
                <a:spcPts val="0"/>
              </a:spcBef>
              <a:spcAft>
                <a:spcPts val="0"/>
              </a:spcAft>
              <a:buSzPts val="1100"/>
              <a:buFont typeface="Arial"/>
              <a:buChar char="●"/>
              <a:defRPr sz="1467">
                <a:solidFill>
                  <a:schemeClr val="dk1"/>
                </a:solidFill>
                <a:latin typeface="Comfortaa"/>
                <a:ea typeface="Comfortaa"/>
                <a:cs typeface="Comfortaa"/>
                <a:sym typeface="Comfortaa"/>
              </a:defRPr>
            </a:lvl1pPr>
            <a:lvl2pPr marL="1219170" lvl="1" indent="-423323"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2pPr>
            <a:lvl3pPr marL="1828754" lvl="2" indent="-423323"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3pPr>
            <a:lvl4pPr marL="2438339" lvl="3" indent="-423323"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4pPr>
            <a:lvl5pPr marL="3047924" lvl="4" indent="-423323"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5pPr>
            <a:lvl6pPr marL="3657509" lvl="5" indent="-423323"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6pPr>
            <a:lvl7pPr marL="4267093" lvl="6" indent="-423323"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7pPr>
            <a:lvl8pPr marL="4876678" lvl="7" indent="-423323"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8pPr>
            <a:lvl9pPr marL="5486263" lvl="8" indent="-423323"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9pPr>
          </a:lstStyle>
          <a:p>
            <a:pPr lvl="0"/>
            <a:r>
              <a:rPr lang="en-US"/>
              <a:t>Click to edit Master text styles</a:t>
            </a:r>
          </a:p>
        </p:txBody>
      </p:sp>
    </p:spTree>
    <p:extLst>
      <p:ext uri="{BB962C8B-B14F-4D97-AF65-F5344CB8AC3E}">
        <p14:creationId xmlns:p14="http://schemas.microsoft.com/office/powerpoint/2010/main" val="3725078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
  <p:cSld name="Numbers and text ">
    <p:bg>
      <p:bgPr>
        <a:blipFill>
          <a:blip r:embed="rId2">
            <a:alphaModFix/>
          </a:blip>
          <a:stretch>
            <a:fillRect/>
          </a:stretch>
        </a:blipFill>
        <a:effectLst/>
      </p:bgPr>
    </p:bg>
    <p:spTree>
      <p:nvGrpSpPr>
        <p:cNvPr id="1" name="Shape 1352"/>
        <p:cNvGrpSpPr/>
        <p:nvPr/>
      </p:nvGrpSpPr>
      <p:grpSpPr>
        <a:xfrm>
          <a:off x="0" y="0"/>
          <a:ext cx="0" cy="0"/>
          <a:chOff x="0" y="0"/>
          <a:chExt cx="0" cy="0"/>
        </a:xfrm>
      </p:grpSpPr>
      <p:sp>
        <p:nvSpPr>
          <p:cNvPr id="1353" name="Google Shape;1353;p30"/>
          <p:cNvSpPr/>
          <p:nvPr/>
        </p:nvSpPr>
        <p:spPr>
          <a:xfrm>
            <a:off x="6518000" y="1480300"/>
            <a:ext cx="4508000" cy="4357600"/>
          </a:xfrm>
          <a:prstGeom prst="roundRect">
            <a:avLst>
              <a:gd name="adj" fmla="val 4556"/>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4" name="Google Shape;1354;p30"/>
          <p:cNvSpPr/>
          <p:nvPr/>
        </p:nvSpPr>
        <p:spPr>
          <a:xfrm>
            <a:off x="1430267" y="1480300"/>
            <a:ext cx="4508000" cy="4357600"/>
          </a:xfrm>
          <a:prstGeom prst="roundRect">
            <a:avLst>
              <a:gd name="adj" fmla="val 4556"/>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5" name="Google Shape;1355;p30"/>
          <p:cNvSpPr txBox="1">
            <a:spLocks noGrp="1"/>
          </p:cNvSpPr>
          <p:nvPr>
            <p:ph type="title" hasCustomPrompt="1"/>
          </p:nvPr>
        </p:nvSpPr>
        <p:spPr>
          <a:xfrm>
            <a:off x="1197733" y="1995000"/>
            <a:ext cx="4706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4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56" name="Google Shape;1356;p30"/>
          <p:cNvSpPr txBox="1">
            <a:spLocks noGrp="1"/>
          </p:cNvSpPr>
          <p:nvPr>
            <p:ph type="subTitle" idx="1"/>
          </p:nvPr>
        </p:nvSpPr>
        <p:spPr>
          <a:xfrm>
            <a:off x="1197733" y="2978300"/>
            <a:ext cx="4706400" cy="593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r>
              <a:rPr lang="en-US"/>
              <a:t>Click to edit Master subtitle style</a:t>
            </a:r>
            <a:endParaRPr/>
          </a:p>
        </p:txBody>
      </p:sp>
      <p:sp>
        <p:nvSpPr>
          <p:cNvPr id="1357" name="Google Shape;1357;p30"/>
          <p:cNvSpPr txBox="1">
            <a:spLocks noGrp="1"/>
          </p:cNvSpPr>
          <p:nvPr>
            <p:ph type="title" idx="2" hasCustomPrompt="1"/>
          </p:nvPr>
        </p:nvSpPr>
        <p:spPr>
          <a:xfrm>
            <a:off x="6285384" y="1995000"/>
            <a:ext cx="4706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4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58" name="Google Shape;1358;p30"/>
          <p:cNvSpPr txBox="1">
            <a:spLocks noGrp="1"/>
          </p:cNvSpPr>
          <p:nvPr>
            <p:ph type="subTitle" idx="3"/>
          </p:nvPr>
        </p:nvSpPr>
        <p:spPr>
          <a:xfrm>
            <a:off x="6285384" y="2978300"/>
            <a:ext cx="4706400" cy="593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r>
              <a:rPr lang="en-US"/>
              <a:t>Click to edit Master subtitle style</a:t>
            </a:r>
            <a:endParaRPr/>
          </a:p>
        </p:txBody>
      </p:sp>
      <p:sp>
        <p:nvSpPr>
          <p:cNvPr id="1359" name="Google Shape;1359;p30"/>
          <p:cNvSpPr txBox="1">
            <a:spLocks noGrp="1"/>
          </p:cNvSpPr>
          <p:nvPr>
            <p:ph type="title" idx="4"/>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1360" name="Google Shape;1360;p30"/>
          <p:cNvGrpSpPr/>
          <p:nvPr/>
        </p:nvGrpSpPr>
        <p:grpSpPr>
          <a:xfrm rot="1245393">
            <a:off x="10528366" y="270520"/>
            <a:ext cx="1831193" cy="1662664"/>
            <a:chOff x="7844079" y="226728"/>
            <a:chExt cx="1373387" cy="1246991"/>
          </a:xfrm>
        </p:grpSpPr>
        <p:sp>
          <p:nvSpPr>
            <p:cNvPr id="1361" name="Google Shape;1361;p30"/>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30"/>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30"/>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30"/>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30"/>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30"/>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30"/>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30"/>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30"/>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30"/>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30"/>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30"/>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30"/>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4" name="Google Shape;1374;p30"/>
          <p:cNvGrpSpPr/>
          <p:nvPr/>
        </p:nvGrpSpPr>
        <p:grpSpPr>
          <a:xfrm>
            <a:off x="-6684" y="5276980"/>
            <a:ext cx="944459" cy="1638049"/>
            <a:chOff x="-1056319" y="1385262"/>
            <a:chExt cx="212940" cy="369285"/>
          </a:xfrm>
        </p:grpSpPr>
        <p:sp>
          <p:nvSpPr>
            <p:cNvPr id="1375" name="Google Shape;1375;p30"/>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30"/>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30"/>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30"/>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30"/>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30"/>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30"/>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30"/>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30"/>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30"/>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30"/>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6" name="Google Shape;1386;p30"/>
          <p:cNvGrpSpPr/>
          <p:nvPr/>
        </p:nvGrpSpPr>
        <p:grpSpPr>
          <a:xfrm>
            <a:off x="11085401" y="5946073"/>
            <a:ext cx="717137" cy="741144"/>
            <a:chOff x="5294267" y="4624350"/>
            <a:chExt cx="383004" cy="395854"/>
          </a:xfrm>
        </p:grpSpPr>
        <p:sp>
          <p:nvSpPr>
            <p:cNvPr id="1387" name="Google Shape;1387;p30"/>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30"/>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30"/>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30"/>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30"/>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30"/>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30"/>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30"/>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30"/>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6" name="Google Shape;1396;p30"/>
          <p:cNvGrpSpPr/>
          <p:nvPr/>
        </p:nvGrpSpPr>
        <p:grpSpPr>
          <a:xfrm rot="7204672">
            <a:off x="-6041" y="380868"/>
            <a:ext cx="717135" cy="364061"/>
            <a:chOff x="5294267" y="4825749"/>
            <a:chExt cx="383004" cy="194455"/>
          </a:xfrm>
        </p:grpSpPr>
        <p:sp>
          <p:nvSpPr>
            <p:cNvPr id="1397" name="Google Shape;1397;p30"/>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30"/>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30"/>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30"/>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30"/>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30"/>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30"/>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30"/>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5" name="Google Shape;1405;p30"/>
          <p:cNvSpPr/>
          <p:nvPr/>
        </p:nvSpPr>
        <p:spPr>
          <a:xfrm>
            <a:off x="6255800" y="1714867"/>
            <a:ext cx="4508000" cy="4357600"/>
          </a:xfrm>
          <a:prstGeom prst="roundRect">
            <a:avLst>
              <a:gd name="adj" fmla="val 4556"/>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30"/>
          <p:cNvSpPr/>
          <p:nvPr/>
        </p:nvSpPr>
        <p:spPr>
          <a:xfrm>
            <a:off x="1168067" y="1714867"/>
            <a:ext cx="4508000" cy="4357600"/>
          </a:xfrm>
          <a:prstGeom prst="roundRect">
            <a:avLst>
              <a:gd name="adj" fmla="val 4556"/>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5858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1005100" y="1446433"/>
            <a:ext cx="10120400" cy="4649600"/>
          </a:xfrm>
          <a:prstGeom prst="rect">
            <a:avLst/>
          </a:prstGeom>
          <a:noFill/>
          <a:ln>
            <a:noFill/>
          </a:ln>
        </p:spPr>
        <p:txBody>
          <a:bodyPr spcFirstLastPara="1" wrap="square" lIns="91425" tIns="91425" rIns="91425" bIns="91425" anchor="t" anchorCtr="0">
            <a:noAutofit/>
          </a:bodyPr>
          <a:lstStyle>
            <a:lvl1pPr marL="609585" lvl="0" indent="-507987" rtl="0">
              <a:spcBef>
                <a:spcPts val="0"/>
              </a:spcBef>
              <a:spcAft>
                <a:spcPts val="0"/>
              </a:spcAft>
              <a:buClr>
                <a:schemeClr val="lt1"/>
              </a:buClr>
              <a:buSzPts val="2400"/>
              <a:buFont typeface="Work Sans"/>
              <a:buAutoNum type="arabicPeriod"/>
              <a:defRPr sz="1467">
                <a:solidFill>
                  <a:schemeClr val="dk1"/>
                </a:solidFill>
                <a:latin typeface="Comfortaa"/>
                <a:ea typeface="Comfortaa"/>
                <a:cs typeface="Comfortaa"/>
                <a:sym typeface="Comfortaa"/>
              </a:defRPr>
            </a:lvl1pPr>
            <a:lvl2pPr marL="1219170" lvl="1" indent="-423323" rtl="0">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2pPr>
            <a:lvl3pPr marL="1828754" lvl="2" indent="-423323" rtl="0">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3pPr>
            <a:lvl4pPr marL="2438339" lvl="3" indent="-423323" rtl="0">
              <a:spcBef>
                <a:spcPts val="0"/>
              </a:spcBef>
              <a:spcAft>
                <a:spcPts val="0"/>
              </a:spcAft>
              <a:buClr>
                <a:schemeClr val="lt1"/>
              </a:buClr>
              <a:buSzPts val="1400"/>
              <a:buFont typeface="Roboto Slab Light"/>
              <a:buAutoNum type="arabicPeriod"/>
              <a:defRPr>
                <a:solidFill>
                  <a:schemeClr val="dk1"/>
                </a:solidFill>
                <a:latin typeface="Roboto Slab Light"/>
                <a:ea typeface="Roboto Slab Light"/>
                <a:cs typeface="Roboto Slab Light"/>
                <a:sym typeface="Roboto Slab Light"/>
              </a:defRPr>
            </a:lvl4pPr>
            <a:lvl5pPr marL="3047924" lvl="4" indent="-423323" rtl="0">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5pPr>
            <a:lvl6pPr marL="3657509" lvl="5" indent="-423323" rtl="0">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6pPr>
            <a:lvl7pPr marL="4267093" lvl="6" indent="-423323" rtl="0">
              <a:spcBef>
                <a:spcPts val="0"/>
              </a:spcBef>
              <a:spcAft>
                <a:spcPts val="0"/>
              </a:spcAft>
              <a:buClr>
                <a:schemeClr val="lt1"/>
              </a:buClr>
              <a:buSzPts val="1400"/>
              <a:buFont typeface="Roboto Slab Light"/>
              <a:buAutoNum type="arabicPeriod"/>
              <a:defRPr>
                <a:solidFill>
                  <a:schemeClr val="dk1"/>
                </a:solidFill>
                <a:latin typeface="Roboto Slab Light"/>
                <a:ea typeface="Roboto Slab Light"/>
                <a:cs typeface="Roboto Slab Light"/>
                <a:sym typeface="Roboto Slab Light"/>
              </a:defRPr>
            </a:lvl7pPr>
            <a:lvl8pPr marL="4876678" lvl="7" indent="-423323" rtl="0">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8pPr>
            <a:lvl9pPr marL="5486263" lvl="8" indent="-423323" rtl="0">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9pPr>
          </a:lstStyle>
          <a:p>
            <a:pPr lvl="0"/>
            <a:r>
              <a:rPr lang="en-US"/>
              <a:t>Click to edit Master text styles</a:t>
            </a:r>
          </a:p>
        </p:txBody>
      </p:sp>
      <p:sp>
        <p:nvSpPr>
          <p:cNvPr id="109" name="Google Shape;109;p4"/>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110" name="Google Shape;110;p4"/>
          <p:cNvGrpSpPr/>
          <p:nvPr/>
        </p:nvGrpSpPr>
        <p:grpSpPr>
          <a:xfrm>
            <a:off x="10458773" y="302305"/>
            <a:ext cx="1831183" cy="1662655"/>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 name="Google Shape;125;p4"/>
          <p:cNvGrpSpPr/>
          <p:nvPr/>
        </p:nvGrpSpPr>
        <p:grpSpPr>
          <a:xfrm>
            <a:off x="122343" y="5276980"/>
            <a:ext cx="944459" cy="1638049"/>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 name="Google Shape;133;p4"/>
          <p:cNvGrpSpPr/>
          <p:nvPr/>
        </p:nvGrpSpPr>
        <p:grpSpPr>
          <a:xfrm>
            <a:off x="11214428" y="5965307"/>
            <a:ext cx="717137" cy="741144"/>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 name="Google Shape;143;p4"/>
          <p:cNvGrpSpPr/>
          <p:nvPr/>
        </p:nvGrpSpPr>
        <p:grpSpPr>
          <a:xfrm>
            <a:off x="163786" y="167089"/>
            <a:ext cx="806205" cy="770716"/>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32689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alphaModFix/>
          </a:blip>
          <a:stretch>
            <a:fillRect/>
          </a:stretch>
        </a:blipFill>
        <a:effectLst/>
      </p:bgPr>
    </p:bg>
    <p:spTree>
      <p:nvGrpSpPr>
        <p:cNvPr id="1" name="Shape 1407"/>
        <p:cNvGrpSpPr/>
        <p:nvPr/>
      </p:nvGrpSpPr>
      <p:grpSpPr>
        <a:xfrm>
          <a:off x="0" y="0"/>
          <a:ext cx="0" cy="0"/>
          <a:chOff x="0" y="0"/>
          <a:chExt cx="0" cy="0"/>
        </a:xfrm>
      </p:grpSpPr>
      <p:sp>
        <p:nvSpPr>
          <p:cNvPr id="1408" name="Google Shape;1408;p31"/>
          <p:cNvSpPr txBox="1">
            <a:spLocks noGrp="1"/>
          </p:cNvSpPr>
          <p:nvPr>
            <p:ph type="subTitle" idx="1"/>
          </p:nvPr>
        </p:nvSpPr>
        <p:spPr>
          <a:xfrm>
            <a:off x="1352600" y="3011817"/>
            <a:ext cx="4406800" cy="121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sp>
        <p:nvSpPr>
          <p:cNvPr id="1409" name="Google Shape;1409;p31"/>
          <p:cNvSpPr txBox="1">
            <a:spLocks noGrp="1"/>
          </p:cNvSpPr>
          <p:nvPr>
            <p:ph type="subTitle" idx="2"/>
          </p:nvPr>
        </p:nvSpPr>
        <p:spPr>
          <a:xfrm>
            <a:off x="1352600" y="5446784"/>
            <a:ext cx="4406800" cy="569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latin typeface="Comfortaa"/>
                <a:ea typeface="Comfortaa"/>
                <a:cs typeface="Comfortaa"/>
                <a:sym typeface="Comfortaa"/>
              </a:defRPr>
            </a:lvl1pPr>
            <a:lvl2pPr lvl="1" algn="ctr" rtl="0">
              <a:spcBef>
                <a:spcPts val="0"/>
              </a:spcBef>
              <a:spcAft>
                <a:spcPts val="0"/>
              </a:spcAft>
              <a:buNone/>
              <a:defRPr sz="1600">
                <a:solidFill>
                  <a:schemeClr val="dk1"/>
                </a:solidFill>
                <a:latin typeface="Comfortaa"/>
                <a:ea typeface="Comfortaa"/>
                <a:cs typeface="Comfortaa"/>
                <a:sym typeface="Comfortaa"/>
              </a:defRPr>
            </a:lvl2pPr>
            <a:lvl3pPr lvl="2" algn="ctr" rtl="0">
              <a:spcBef>
                <a:spcPts val="0"/>
              </a:spcBef>
              <a:spcAft>
                <a:spcPts val="0"/>
              </a:spcAft>
              <a:buNone/>
              <a:defRPr sz="1600">
                <a:solidFill>
                  <a:schemeClr val="dk1"/>
                </a:solidFill>
                <a:latin typeface="Comfortaa"/>
                <a:ea typeface="Comfortaa"/>
                <a:cs typeface="Comfortaa"/>
                <a:sym typeface="Comfortaa"/>
              </a:defRPr>
            </a:lvl3pPr>
            <a:lvl4pPr lvl="3" algn="ctr" rtl="0">
              <a:spcBef>
                <a:spcPts val="0"/>
              </a:spcBef>
              <a:spcAft>
                <a:spcPts val="0"/>
              </a:spcAft>
              <a:buNone/>
              <a:defRPr sz="1600">
                <a:solidFill>
                  <a:schemeClr val="dk1"/>
                </a:solidFill>
                <a:latin typeface="Comfortaa"/>
                <a:ea typeface="Comfortaa"/>
                <a:cs typeface="Comfortaa"/>
                <a:sym typeface="Comfortaa"/>
              </a:defRPr>
            </a:lvl4pPr>
            <a:lvl5pPr lvl="4" algn="ctr" rtl="0">
              <a:spcBef>
                <a:spcPts val="0"/>
              </a:spcBef>
              <a:spcAft>
                <a:spcPts val="0"/>
              </a:spcAft>
              <a:buNone/>
              <a:defRPr sz="1600">
                <a:solidFill>
                  <a:schemeClr val="dk1"/>
                </a:solidFill>
                <a:latin typeface="Comfortaa"/>
                <a:ea typeface="Comfortaa"/>
                <a:cs typeface="Comfortaa"/>
                <a:sym typeface="Comfortaa"/>
              </a:defRPr>
            </a:lvl5pPr>
            <a:lvl6pPr lvl="5" algn="ctr" rtl="0">
              <a:spcBef>
                <a:spcPts val="0"/>
              </a:spcBef>
              <a:spcAft>
                <a:spcPts val="0"/>
              </a:spcAft>
              <a:buNone/>
              <a:defRPr sz="1600">
                <a:solidFill>
                  <a:schemeClr val="dk1"/>
                </a:solidFill>
                <a:latin typeface="Comfortaa"/>
                <a:ea typeface="Comfortaa"/>
                <a:cs typeface="Comfortaa"/>
                <a:sym typeface="Comfortaa"/>
              </a:defRPr>
            </a:lvl6pPr>
            <a:lvl7pPr lvl="6" algn="ctr" rtl="0">
              <a:spcBef>
                <a:spcPts val="0"/>
              </a:spcBef>
              <a:spcAft>
                <a:spcPts val="0"/>
              </a:spcAft>
              <a:buNone/>
              <a:defRPr sz="1600">
                <a:solidFill>
                  <a:schemeClr val="dk1"/>
                </a:solidFill>
                <a:latin typeface="Comfortaa"/>
                <a:ea typeface="Comfortaa"/>
                <a:cs typeface="Comfortaa"/>
                <a:sym typeface="Comfortaa"/>
              </a:defRPr>
            </a:lvl7pPr>
            <a:lvl8pPr lvl="7" algn="ctr" rtl="0">
              <a:spcBef>
                <a:spcPts val="0"/>
              </a:spcBef>
              <a:spcAft>
                <a:spcPts val="0"/>
              </a:spcAft>
              <a:buNone/>
              <a:defRPr sz="1600">
                <a:solidFill>
                  <a:schemeClr val="dk1"/>
                </a:solidFill>
                <a:latin typeface="Comfortaa"/>
                <a:ea typeface="Comfortaa"/>
                <a:cs typeface="Comfortaa"/>
                <a:sym typeface="Comfortaa"/>
              </a:defRPr>
            </a:lvl8pPr>
            <a:lvl9pPr lvl="8" algn="ctr" rtl="0">
              <a:spcBef>
                <a:spcPts val="0"/>
              </a:spcBef>
              <a:spcAft>
                <a:spcPts val="0"/>
              </a:spcAft>
              <a:buNone/>
              <a:defRPr sz="1600">
                <a:solidFill>
                  <a:schemeClr val="dk1"/>
                </a:solidFill>
                <a:latin typeface="Comfortaa"/>
                <a:ea typeface="Comfortaa"/>
                <a:cs typeface="Comfortaa"/>
                <a:sym typeface="Comfortaa"/>
              </a:defRPr>
            </a:lvl9pPr>
          </a:lstStyle>
          <a:p>
            <a:r>
              <a:rPr lang="en-US"/>
              <a:t>Click to edit Master subtitle style</a:t>
            </a:r>
            <a:endParaRPr/>
          </a:p>
        </p:txBody>
      </p:sp>
      <p:sp>
        <p:nvSpPr>
          <p:cNvPr id="1410" name="Google Shape;1410;p31"/>
          <p:cNvSpPr txBox="1"/>
          <p:nvPr/>
        </p:nvSpPr>
        <p:spPr>
          <a:xfrm>
            <a:off x="1444400" y="4243151"/>
            <a:ext cx="4223200" cy="757600"/>
          </a:xfrm>
          <a:prstGeom prst="rect">
            <a:avLst/>
          </a:prstGeom>
          <a:noFill/>
          <a:ln>
            <a:noFill/>
          </a:ln>
        </p:spPr>
        <p:txBody>
          <a:bodyPr spcFirstLastPara="1" wrap="square" lIns="121900" tIns="121900" rIns="121900" bIns="121900" anchor="t" anchorCtr="0">
            <a:noAutofit/>
          </a:bodyPr>
          <a:lstStyle/>
          <a:p>
            <a:pPr marL="0" lvl="0" indent="0" algn="ctr" rtl="0">
              <a:lnSpc>
                <a:spcPct val="114000"/>
              </a:lnSpc>
              <a:spcBef>
                <a:spcPts val="0"/>
              </a:spcBef>
              <a:spcAft>
                <a:spcPts val="0"/>
              </a:spcAft>
              <a:buClr>
                <a:schemeClr val="dk1"/>
              </a:buClr>
              <a:buSzPts val="1100"/>
              <a:buFont typeface="Arial"/>
              <a:buNone/>
            </a:pPr>
            <a:r>
              <a:rPr lang="en" sz="1600" b="1">
                <a:solidFill>
                  <a:schemeClr val="dk1"/>
                </a:solidFill>
                <a:latin typeface="Comfortaa"/>
                <a:ea typeface="Comfortaa"/>
                <a:cs typeface="Comfortaa"/>
                <a:sym typeface="Comfortaa"/>
              </a:rPr>
              <a:t>CREDITS:</a:t>
            </a:r>
            <a:r>
              <a:rPr lang="en" sz="1600">
                <a:solidFill>
                  <a:schemeClr val="dk1"/>
                </a:solidFill>
                <a:latin typeface="Comfortaa"/>
                <a:ea typeface="Comfortaa"/>
                <a:cs typeface="Comfortaa"/>
                <a:sym typeface="Comfortaa"/>
              </a:rPr>
              <a:t> This presentation template was created by </a:t>
            </a:r>
            <a:r>
              <a:rPr lang="en" sz="1600" b="1">
                <a:solidFill>
                  <a:schemeClr val="dk1"/>
                </a:solidFill>
                <a:uFill>
                  <a:noFill/>
                </a:uFill>
                <a:latin typeface="Comfortaa"/>
                <a:ea typeface="Comfortaa"/>
                <a:cs typeface="Comfortaa"/>
                <a:sym typeface="Comfortaa"/>
                <a:hlinkClick r:id="rId3">
                  <a:extLst>
                    <a:ext uri="{A12FA001-AC4F-418D-AE19-62706E023703}">
                      <ahyp:hlinkClr xmlns:ahyp="http://schemas.microsoft.com/office/drawing/2018/hyperlinkcolor" xmlns="" val="tx"/>
                    </a:ext>
                  </a:extLst>
                </a:hlinkClick>
              </a:rPr>
              <a:t>Slidesgo</a:t>
            </a:r>
            <a:r>
              <a:rPr lang="en" sz="1600" b="1">
                <a:solidFill>
                  <a:schemeClr val="dk1"/>
                </a:solidFill>
                <a:latin typeface="Comfortaa"/>
                <a:ea typeface="Comfortaa"/>
                <a:cs typeface="Comfortaa"/>
                <a:sym typeface="Comfortaa"/>
              </a:rPr>
              <a:t>,</a:t>
            </a:r>
            <a:r>
              <a:rPr lang="en" sz="1600">
                <a:solidFill>
                  <a:schemeClr val="dk1"/>
                </a:solidFill>
                <a:latin typeface="Comfortaa"/>
                <a:ea typeface="Comfortaa"/>
                <a:cs typeface="Comfortaa"/>
                <a:sym typeface="Comfortaa"/>
              </a:rPr>
              <a:t> including icons by </a:t>
            </a:r>
            <a:r>
              <a:rPr lang="en" sz="1600" b="1">
                <a:solidFill>
                  <a:schemeClr val="dk1"/>
                </a:solidFill>
                <a:uFill>
                  <a:noFill/>
                </a:uFill>
                <a:latin typeface="Comfortaa"/>
                <a:ea typeface="Comfortaa"/>
                <a:cs typeface="Comfortaa"/>
                <a:sym typeface="Comfortaa"/>
                <a:hlinkClick r:id="rId4">
                  <a:extLst>
                    <a:ext uri="{A12FA001-AC4F-418D-AE19-62706E023703}">
                      <ahyp:hlinkClr xmlns:ahyp="http://schemas.microsoft.com/office/drawing/2018/hyperlinkcolor" xmlns="" val="tx"/>
                    </a:ext>
                  </a:extLst>
                </a:hlinkClick>
              </a:rPr>
              <a:t>Flaticon</a:t>
            </a:r>
            <a:r>
              <a:rPr lang="en" sz="1600" b="1">
                <a:solidFill>
                  <a:schemeClr val="dk1"/>
                </a:solidFill>
                <a:latin typeface="Comfortaa"/>
                <a:ea typeface="Comfortaa"/>
                <a:cs typeface="Comfortaa"/>
                <a:sym typeface="Comfortaa"/>
              </a:rPr>
              <a:t>, </a:t>
            </a:r>
            <a:r>
              <a:rPr lang="en" sz="1600">
                <a:solidFill>
                  <a:schemeClr val="dk1"/>
                </a:solidFill>
                <a:latin typeface="Comfortaa"/>
                <a:ea typeface="Comfortaa"/>
                <a:cs typeface="Comfortaa"/>
                <a:sym typeface="Comfortaa"/>
              </a:rPr>
              <a:t>infographics &amp; images by </a:t>
            </a:r>
            <a:r>
              <a:rPr lang="en" sz="1600" b="1">
                <a:solidFill>
                  <a:schemeClr val="dk1"/>
                </a:solidFill>
                <a:uFill>
                  <a:noFill/>
                </a:uFill>
                <a:latin typeface="Comfortaa"/>
                <a:ea typeface="Comfortaa"/>
                <a:cs typeface="Comfortaa"/>
                <a:sym typeface="Comfortaa"/>
                <a:hlinkClick r:id="rId5">
                  <a:extLst>
                    <a:ext uri="{A12FA001-AC4F-418D-AE19-62706E023703}">
                      <ahyp:hlinkClr xmlns:ahyp="http://schemas.microsoft.com/office/drawing/2018/hyperlinkcolor" xmlns="" val="tx"/>
                    </a:ext>
                  </a:extLst>
                </a:hlinkClick>
              </a:rPr>
              <a:t>Freepik</a:t>
            </a:r>
            <a:r>
              <a:rPr lang="en" sz="1600" b="1">
                <a:solidFill>
                  <a:schemeClr val="dk1"/>
                </a:solidFill>
                <a:latin typeface="Comfortaa"/>
                <a:ea typeface="Comfortaa"/>
                <a:cs typeface="Comfortaa"/>
                <a:sym typeface="Comfortaa"/>
              </a:rPr>
              <a:t> </a:t>
            </a:r>
            <a:endParaRPr sz="1600" b="1">
              <a:solidFill>
                <a:schemeClr val="dk1"/>
              </a:solidFill>
              <a:latin typeface="Comfortaa"/>
              <a:ea typeface="Comfortaa"/>
              <a:cs typeface="Comfortaa"/>
              <a:sym typeface="Comfortaa"/>
            </a:endParaRPr>
          </a:p>
        </p:txBody>
      </p:sp>
      <p:sp>
        <p:nvSpPr>
          <p:cNvPr id="1411" name="Google Shape;1411;p31"/>
          <p:cNvSpPr txBox="1">
            <a:spLocks noGrp="1"/>
          </p:cNvSpPr>
          <p:nvPr>
            <p:ph type="title"/>
          </p:nvPr>
        </p:nvSpPr>
        <p:spPr>
          <a:xfrm>
            <a:off x="880600" y="985817"/>
            <a:ext cx="5350800" cy="12132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3300"/>
              <a:buNone/>
              <a:defRPr sz="9600" i="0"/>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r>
              <a:rPr lang="en-US"/>
              <a:t>Click to edit Master title style</a:t>
            </a:r>
            <a:endParaRPr/>
          </a:p>
        </p:txBody>
      </p:sp>
      <p:grpSp>
        <p:nvGrpSpPr>
          <p:cNvPr id="1412" name="Google Shape;1412;p31"/>
          <p:cNvGrpSpPr/>
          <p:nvPr/>
        </p:nvGrpSpPr>
        <p:grpSpPr>
          <a:xfrm>
            <a:off x="10295624" y="864110"/>
            <a:ext cx="3367777" cy="2147740"/>
            <a:chOff x="7239867" y="1514545"/>
            <a:chExt cx="2525833" cy="1610805"/>
          </a:xfrm>
        </p:grpSpPr>
        <p:grpSp>
          <p:nvGrpSpPr>
            <p:cNvPr id="1413" name="Google Shape;1413;p31"/>
            <p:cNvGrpSpPr/>
            <p:nvPr/>
          </p:nvGrpSpPr>
          <p:grpSpPr>
            <a:xfrm>
              <a:off x="7346663" y="1514545"/>
              <a:ext cx="2419037" cy="1551678"/>
              <a:chOff x="7410211" y="1555302"/>
              <a:chExt cx="2355440" cy="1510884"/>
            </a:xfrm>
          </p:grpSpPr>
          <p:grpSp>
            <p:nvGrpSpPr>
              <p:cNvPr id="1414" name="Google Shape;1414;p31"/>
              <p:cNvGrpSpPr/>
              <p:nvPr/>
            </p:nvGrpSpPr>
            <p:grpSpPr>
              <a:xfrm>
                <a:off x="7410211" y="1555302"/>
                <a:ext cx="2355440" cy="1510884"/>
                <a:chOff x="761258" y="2062480"/>
                <a:chExt cx="1646470" cy="1056119"/>
              </a:xfrm>
            </p:grpSpPr>
            <p:sp>
              <p:nvSpPr>
                <p:cNvPr id="1415" name="Google Shape;1415;p31"/>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31"/>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31"/>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31"/>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31"/>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31"/>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1" name="Google Shape;1421;p31"/>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31"/>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3" name="Google Shape;1423;p31"/>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4" name="Google Shape;1424;p31"/>
          <p:cNvGrpSpPr/>
          <p:nvPr/>
        </p:nvGrpSpPr>
        <p:grpSpPr>
          <a:xfrm>
            <a:off x="6390024" y="328473"/>
            <a:ext cx="1989067" cy="867039"/>
            <a:chOff x="3965010" y="571479"/>
            <a:chExt cx="1651683" cy="719972"/>
          </a:xfrm>
        </p:grpSpPr>
        <p:grpSp>
          <p:nvGrpSpPr>
            <p:cNvPr id="1425" name="Google Shape;1425;p31"/>
            <p:cNvGrpSpPr/>
            <p:nvPr/>
          </p:nvGrpSpPr>
          <p:grpSpPr>
            <a:xfrm>
              <a:off x="3965010" y="571479"/>
              <a:ext cx="1446820" cy="719972"/>
              <a:chOff x="3953250" y="571500"/>
              <a:chExt cx="1383325" cy="766825"/>
            </a:xfrm>
          </p:grpSpPr>
          <p:grpSp>
            <p:nvGrpSpPr>
              <p:cNvPr id="1426" name="Google Shape;1426;p31"/>
              <p:cNvGrpSpPr/>
              <p:nvPr/>
            </p:nvGrpSpPr>
            <p:grpSpPr>
              <a:xfrm>
                <a:off x="3953250" y="571500"/>
                <a:ext cx="1383166" cy="669650"/>
                <a:chOff x="897088" y="2374675"/>
                <a:chExt cx="1383166" cy="669650"/>
              </a:xfrm>
            </p:grpSpPr>
            <p:sp>
              <p:nvSpPr>
                <p:cNvPr id="1427" name="Google Shape;1427;p31"/>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31"/>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31"/>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31"/>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1" name="Google Shape;1431;p31"/>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2" name="Google Shape;1432;p31"/>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31"/>
          <p:cNvGrpSpPr/>
          <p:nvPr/>
        </p:nvGrpSpPr>
        <p:grpSpPr>
          <a:xfrm flipH="1">
            <a:off x="223944" y="5965307"/>
            <a:ext cx="717137" cy="741144"/>
            <a:chOff x="5294267" y="4624350"/>
            <a:chExt cx="383004" cy="395854"/>
          </a:xfrm>
        </p:grpSpPr>
        <p:sp>
          <p:nvSpPr>
            <p:cNvPr id="1434" name="Google Shape;1434;p31"/>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31"/>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31"/>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31"/>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31"/>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31"/>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31"/>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31"/>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31"/>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3" name="Google Shape;1443;p31"/>
          <p:cNvGrpSpPr/>
          <p:nvPr/>
        </p:nvGrpSpPr>
        <p:grpSpPr>
          <a:xfrm>
            <a:off x="-1943926" y="1294377"/>
            <a:ext cx="3068387" cy="2425553"/>
            <a:chOff x="-1457944" y="970782"/>
            <a:chExt cx="2301290" cy="1819165"/>
          </a:xfrm>
        </p:grpSpPr>
        <p:grpSp>
          <p:nvGrpSpPr>
            <p:cNvPr id="1444" name="Google Shape;1444;p31"/>
            <p:cNvGrpSpPr/>
            <p:nvPr/>
          </p:nvGrpSpPr>
          <p:grpSpPr>
            <a:xfrm>
              <a:off x="-1457944" y="970782"/>
              <a:ext cx="2167373" cy="1819165"/>
              <a:chOff x="958238" y="2157575"/>
              <a:chExt cx="1115191" cy="936025"/>
            </a:xfrm>
          </p:grpSpPr>
          <p:sp>
            <p:nvSpPr>
              <p:cNvPr id="1445" name="Google Shape;1445;p3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3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3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3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3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3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1" name="Google Shape;1451;p31"/>
            <p:cNvSpPr/>
            <p:nvPr/>
          </p:nvSpPr>
          <p:spPr>
            <a:xfrm>
              <a:off x="-1323994" y="975921"/>
              <a:ext cx="2167340" cy="1644261"/>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0837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9782600" y="6834634"/>
            <a:ext cx="145667" cy="23367"/>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54" name="Google Shape;1454;p32"/>
          <p:cNvGrpSpPr/>
          <p:nvPr/>
        </p:nvGrpSpPr>
        <p:grpSpPr>
          <a:xfrm flipH="1">
            <a:off x="-396262" y="1235567"/>
            <a:ext cx="1367964" cy="1081376"/>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3" name="Google Shape;1463;p32"/>
          <p:cNvGrpSpPr/>
          <p:nvPr/>
        </p:nvGrpSpPr>
        <p:grpSpPr>
          <a:xfrm rot="-3617422" flipH="1">
            <a:off x="11321327" y="6139941"/>
            <a:ext cx="852331" cy="509352"/>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0" name="Google Shape;1470;p32"/>
          <p:cNvGrpSpPr/>
          <p:nvPr/>
        </p:nvGrpSpPr>
        <p:grpSpPr>
          <a:xfrm flipH="1">
            <a:off x="83546" y="5593040"/>
            <a:ext cx="888153" cy="1297929"/>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4" name="Google Shape;1484;p32"/>
          <p:cNvGrpSpPr/>
          <p:nvPr/>
        </p:nvGrpSpPr>
        <p:grpSpPr>
          <a:xfrm rot="10800000" flipH="1">
            <a:off x="10426901" y="-295959"/>
            <a:ext cx="2120540" cy="924348"/>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3" name="Google Shape;1493;p32"/>
          <p:cNvGrpSpPr/>
          <p:nvPr/>
        </p:nvGrpSpPr>
        <p:grpSpPr>
          <a:xfrm rot="2839265">
            <a:off x="761753" y="-227152"/>
            <a:ext cx="1065720" cy="1386513"/>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07834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10043142" y="4855413"/>
            <a:ext cx="1179572" cy="2002585"/>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6" name="Google Shape;1506;p33"/>
          <p:cNvGrpSpPr/>
          <p:nvPr/>
        </p:nvGrpSpPr>
        <p:grpSpPr>
          <a:xfrm flipH="1">
            <a:off x="10300589" y="1443976"/>
            <a:ext cx="2716935" cy="2147739"/>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5" name="Google Shape;1515;p33"/>
          <p:cNvGrpSpPr/>
          <p:nvPr/>
        </p:nvGrpSpPr>
        <p:grpSpPr>
          <a:xfrm flipH="1">
            <a:off x="3864676" y="-915657"/>
            <a:ext cx="3367777" cy="2147740"/>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7" name="Google Shape;1527;p33"/>
          <p:cNvGrpSpPr/>
          <p:nvPr/>
        </p:nvGrpSpPr>
        <p:grpSpPr>
          <a:xfrm rot="615299" flipH="1">
            <a:off x="372557" y="1412122"/>
            <a:ext cx="2202201" cy="1999527"/>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33"/>
          <p:cNvGrpSpPr/>
          <p:nvPr/>
        </p:nvGrpSpPr>
        <p:grpSpPr>
          <a:xfrm>
            <a:off x="1166943" y="4627399"/>
            <a:ext cx="1360515" cy="2309856"/>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9" name="Google Shape;1549;p33"/>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0" name="Google Shape;1550;p33"/>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1" name="Google Shape;1551;p33"/>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2" name="Google Shape;1552;p33"/>
          <p:cNvSpPr/>
          <p:nvPr/>
        </p:nvSpPr>
        <p:spPr>
          <a:xfrm>
            <a:off x="10043135" y="6431401"/>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3" name="Google Shape;1553;p33"/>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4" name="Google Shape;1554;p33"/>
          <p:cNvSpPr/>
          <p:nvPr/>
        </p:nvSpPr>
        <p:spPr>
          <a:xfrm>
            <a:off x="6226152" y="6515214"/>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5" name="Google Shape;1555;p33"/>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8799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79265" y="5456936"/>
            <a:ext cx="1424348" cy="1276733"/>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0" name="Google Shape;1570;p34"/>
          <p:cNvGrpSpPr/>
          <p:nvPr/>
        </p:nvGrpSpPr>
        <p:grpSpPr>
          <a:xfrm rot="-4477981" flipH="1">
            <a:off x="11187221" y="5626183"/>
            <a:ext cx="1065851" cy="939624"/>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34"/>
          <p:cNvGrpSpPr/>
          <p:nvPr/>
        </p:nvGrpSpPr>
        <p:grpSpPr>
          <a:xfrm flipH="1">
            <a:off x="488921" y="-240769"/>
            <a:ext cx="2829184" cy="188612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9" name="Google Shape;1589;p34"/>
          <p:cNvGrpSpPr/>
          <p:nvPr/>
        </p:nvGrpSpPr>
        <p:grpSpPr>
          <a:xfrm flipH="1">
            <a:off x="10974386" y="2382291"/>
            <a:ext cx="1703989" cy="1347004"/>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8" name="Google Shape;1598;p34"/>
          <p:cNvGrpSpPr/>
          <p:nvPr/>
        </p:nvGrpSpPr>
        <p:grpSpPr>
          <a:xfrm rot="10800000" flipH="1">
            <a:off x="4932665" y="-249093"/>
            <a:ext cx="2120540" cy="924348"/>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56697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92B00D-9160-4DA6-A31C-424FA4C82338}"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7B555-83D7-4841-95DC-93C6A60C7458}" type="slidenum">
              <a:rPr lang="en-US" smtClean="0"/>
              <a:t>‹#›</a:t>
            </a:fld>
            <a:endParaRPr lang="en-US"/>
          </a:p>
        </p:txBody>
      </p:sp>
    </p:spTree>
    <p:extLst>
      <p:ext uri="{BB962C8B-B14F-4D97-AF65-F5344CB8AC3E}">
        <p14:creationId xmlns:p14="http://schemas.microsoft.com/office/powerpoint/2010/main" val="2451546986"/>
      </p:ext>
    </p:extLst>
  </p:cSld>
  <p:clrMapOvr>
    <a:masterClrMapping/>
  </p:clrMapOvr>
  <p:transition spd="slow" advTm="162472">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92B00D-9160-4DA6-A31C-424FA4C82338}"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7B555-83D7-4841-95DC-93C6A60C7458}" type="slidenum">
              <a:rPr lang="en-US" smtClean="0"/>
              <a:t>‹#›</a:t>
            </a:fld>
            <a:endParaRPr lang="en-US"/>
          </a:p>
        </p:txBody>
      </p:sp>
    </p:spTree>
    <p:extLst>
      <p:ext uri="{BB962C8B-B14F-4D97-AF65-F5344CB8AC3E}">
        <p14:creationId xmlns:p14="http://schemas.microsoft.com/office/powerpoint/2010/main" val="3773380369"/>
      </p:ext>
    </p:extLst>
  </p:cSld>
  <p:clrMapOvr>
    <a:masterClrMapping/>
  </p:clrMapOvr>
  <p:transition spd="slow" advTm="162472">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610"/>
        <p:cNvGrpSpPr/>
        <p:nvPr/>
      </p:nvGrpSpPr>
      <p:grpSpPr>
        <a:xfrm>
          <a:off x="0" y="0"/>
          <a:ext cx="0" cy="0"/>
          <a:chOff x="0" y="0"/>
          <a:chExt cx="0" cy="0"/>
        </a:xfrm>
      </p:grpSpPr>
    </p:spTree>
    <p:extLst>
      <p:ext uri="{BB962C8B-B14F-4D97-AF65-F5344CB8AC3E}">
        <p14:creationId xmlns:p14="http://schemas.microsoft.com/office/powerpoint/2010/main" val="1034758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 name="Google Shape;10;p2"/>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1" name="Google Shape;11;p2"/>
          <p:cNvGrpSpPr/>
          <p:nvPr/>
        </p:nvGrpSpPr>
        <p:grpSpPr>
          <a:xfrm>
            <a:off x="11122057" y="3042677"/>
            <a:ext cx="759568" cy="507483"/>
            <a:chOff x="8341543" y="2282008"/>
            <a:chExt cx="569676" cy="380612"/>
          </a:xfrm>
        </p:grpSpPr>
        <p:sp>
          <p:nvSpPr>
            <p:cNvPr id="12" name="Google Shape;12;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 name="Google Shape;14;p2"/>
          <p:cNvGrpSpPr/>
          <p:nvPr/>
        </p:nvGrpSpPr>
        <p:grpSpPr>
          <a:xfrm>
            <a:off x="11122057" y="2294792"/>
            <a:ext cx="759568" cy="507483"/>
            <a:chOff x="8341543" y="1721094"/>
            <a:chExt cx="569676" cy="380612"/>
          </a:xfrm>
        </p:grpSpPr>
        <p:sp>
          <p:nvSpPr>
            <p:cNvPr id="15" name="Google Shape;15;p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 name="Google Shape;16;p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 name="Google Shape;17;p2"/>
          <p:cNvGrpSpPr/>
          <p:nvPr/>
        </p:nvGrpSpPr>
        <p:grpSpPr>
          <a:xfrm>
            <a:off x="11128364" y="1578123"/>
            <a:ext cx="757981" cy="517352"/>
            <a:chOff x="8346273" y="1183592"/>
            <a:chExt cx="568486" cy="388014"/>
          </a:xfrm>
        </p:grpSpPr>
        <p:sp>
          <p:nvSpPr>
            <p:cNvPr id="18" name="Google Shape;18;p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 name="Google Shape;19;p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0" name="Google Shape;20;p2"/>
          <p:cNvGrpSpPr/>
          <p:nvPr/>
        </p:nvGrpSpPr>
        <p:grpSpPr>
          <a:xfrm>
            <a:off x="11122057" y="808847"/>
            <a:ext cx="759568" cy="517352"/>
            <a:chOff x="8341543" y="606635"/>
            <a:chExt cx="569676" cy="388014"/>
          </a:xfrm>
        </p:grpSpPr>
        <p:sp>
          <p:nvSpPr>
            <p:cNvPr id="21" name="Google Shape;21;p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 name="Google Shape;22;p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3" name="Google Shape;23;p2"/>
          <p:cNvGrpSpPr/>
          <p:nvPr/>
        </p:nvGrpSpPr>
        <p:grpSpPr>
          <a:xfrm>
            <a:off x="11122057" y="3790577"/>
            <a:ext cx="759568" cy="507483"/>
            <a:chOff x="8341543" y="2282008"/>
            <a:chExt cx="569676" cy="380612"/>
          </a:xfrm>
        </p:grpSpPr>
        <p:sp>
          <p:nvSpPr>
            <p:cNvPr id="24" name="Google Shape;24;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6" name="Google Shape;26;p2"/>
          <p:cNvGrpSpPr/>
          <p:nvPr/>
        </p:nvGrpSpPr>
        <p:grpSpPr>
          <a:xfrm>
            <a:off x="11122057" y="4538477"/>
            <a:ext cx="759568" cy="507483"/>
            <a:chOff x="8341543" y="2282008"/>
            <a:chExt cx="569676" cy="380612"/>
          </a:xfrm>
        </p:grpSpPr>
        <p:sp>
          <p:nvSpPr>
            <p:cNvPr id="27" name="Google Shape;27;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 name="Google Shape;28;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9" name="Google Shape;29;p2"/>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 name="Google Shape;30;p2"/>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 name="Google Shape;31;p2"/>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 name="Google Shape;32;p2"/>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 name="Google Shape;33;p2"/>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4" name="Google Shape;34;p2"/>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 name="Google Shape;35;p2"/>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 name="Google Shape;36;p2"/>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2"/>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2"/>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2"/>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2"/>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2"/>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2"/>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3" name="Google Shape;43;p2"/>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 name="Google Shape;44;p2"/>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 name="Google Shape;45;p2"/>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 name="Google Shape;46;p2"/>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 name="Google Shape;47;p2"/>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 name="Google Shape;48;p2"/>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 name="Google Shape;49;p2"/>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0" name="Google Shape;50;p2"/>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 name="Google Shape;51;p2"/>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2" name="Google Shape;52;p2"/>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3" name="Google Shape;53;p2"/>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4" name="Google Shape;54;p2"/>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 name="Google Shape;55;p2"/>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6" name="Google Shape;56;p2"/>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7" name="Google Shape;57;p2"/>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8" name="Google Shape;58;p2"/>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 name="Google Shape;59;p2"/>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 name="Google Shape;60;p2"/>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 name="Google Shape;61;p2"/>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2" name="Google Shape;62;p2"/>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 name="Google Shape;63;p2"/>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 name="Google Shape;64;p2"/>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5" name="Google Shape;65;p2"/>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 name="Google Shape;66;p2"/>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 name="Google Shape;67;p2"/>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 name="Google Shape;68;p2"/>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 name="Google Shape;69;p2"/>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 name="Google Shape;70;p2"/>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1" name="Google Shape;71;p2"/>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2" name="Google Shape;72;p2"/>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2"/>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4" name="Google Shape;74;p2"/>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5" name="Google Shape;75;p2"/>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6" name="Google Shape;76;p2"/>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7" name="Google Shape;77;p2"/>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8" name="Google Shape;78;p2"/>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9" name="Google Shape;79;p2"/>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0" name="Google Shape;80;p2"/>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1" name="Google Shape;81;p2"/>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 name="Google Shape;82;p2"/>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 name="Google Shape;83;p2"/>
          <p:cNvSpPr txBox="1">
            <a:spLocks noGrp="1"/>
          </p:cNvSpPr>
          <p:nvPr>
            <p:ph type="ctrTitle"/>
          </p:nvPr>
        </p:nvSpPr>
        <p:spPr>
          <a:xfrm>
            <a:off x="1290267" y="1794333"/>
            <a:ext cx="9611600" cy="2558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Font typeface="Jua"/>
              <a:buNone/>
              <a:defRPr sz="9866">
                <a:latin typeface="Jua"/>
                <a:ea typeface="Jua"/>
                <a:cs typeface="Jua"/>
                <a:sym typeface="Jua"/>
              </a:defRPr>
            </a:lvl1pPr>
            <a:lvl2pPr lvl="1" algn="ctr">
              <a:lnSpc>
                <a:spcPct val="80000"/>
              </a:lnSpc>
              <a:spcBef>
                <a:spcPts val="0"/>
              </a:spcBef>
              <a:spcAft>
                <a:spcPts val="0"/>
              </a:spcAft>
              <a:buSzPts val="7200"/>
              <a:buFont typeface="Jua"/>
              <a:buNone/>
              <a:defRPr sz="9600">
                <a:latin typeface="Jua"/>
                <a:ea typeface="Jua"/>
                <a:cs typeface="Jua"/>
                <a:sym typeface="Jua"/>
              </a:defRPr>
            </a:lvl2pPr>
            <a:lvl3pPr lvl="2" algn="ctr">
              <a:lnSpc>
                <a:spcPct val="80000"/>
              </a:lnSpc>
              <a:spcBef>
                <a:spcPts val="0"/>
              </a:spcBef>
              <a:spcAft>
                <a:spcPts val="0"/>
              </a:spcAft>
              <a:buSzPts val="7200"/>
              <a:buFont typeface="Jua"/>
              <a:buNone/>
              <a:defRPr sz="9600">
                <a:latin typeface="Jua"/>
                <a:ea typeface="Jua"/>
                <a:cs typeface="Jua"/>
                <a:sym typeface="Jua"/>
              </a:defRPr>
            </a:lvl3pPr>
            <a:lvl4pPr lvl="3" algn="ctr">
              <a:lnSpc>
                <a:spcPct val="80000"/>
              </a:lnSpc>
              <a:spcBef>
                <a:spcPts val="0"/>
              </a:spcBef>
              <a:spcAft>
                <a:spcPts val="0"/>
              </a:spcAft>
              <a:buSzPts val="7200"/>
              <a:buFont typeface="Jua"/>
              <a:buNone/>
              <a:defRPr sz="9600">
                <a:latin typeface="Jua"/>
                <a:ea typeface="Jua"/>
                <a:cs typeface="Jua"/>
                <a:sym typeface="Jua"/>
              </a:defRPr>
            </a:lvl4pPr>
            <a:lvl5pPr lvl="4" algn="ctr">
              <a:lnSpc>
                <a:spcPct val="80000"/>
              </a:lnSpc>
              <a:spcBef>
                <a:spcPts val="0"/>
              </a:spcBef>
              <a:spcAft>
                <a:spcPts val="0"/>
              </a:spcAft>
              <a:buSzPts val="7200"/>
              <a:buFont typeface="Jua"/>
              <a:buNone/>
              <a:defRPr sz="9600">
                <a:latin typeface="Jua"/>
                <a:ea typeface="Jua"/>
                <a:cs typeface="Jua"/>
                <a:sym typeface="Jua"/>
              </a:defRPr>
            </a:lvl5pPr>
            <a:lvl6pPr lvl="5" algn="ctr">
              <a:lnSpc>
                <a:spcPct val="80000"/>
              </a:lnSpc>
              <a:spcBef>
                <a:spcPts val="0"/>
              </a:spcBef>
              <a:spcAft>
                <a:spcPts val="0"/>
              </a:spcAft>
              <a:buSzPts val="7200"/>
              <a:buFont typeface="Jua"/>
              <a:buNone/>
              <a:defRPr sz="9600">
                <a:latin typeface="Jua"/>
                <a:ea typeface="Jua"/>
                <a:cs typeface="Jua"/>
                <a:sym typeface="Jua"/>
              </a:defRPr>
            </a:lvl6pPr>
            <a:lvl7pPr lvl="6" algn="ctr">
              <a:lnSpc>
                <a:spcPct val="80000"/>
              </a:lnSpc>
              <a:spcBef>
                <a:spcPts val="0"/>
              </a:spcBef>
              <a:spcAft>
                <a:spcPts val="0"/>
              </a:spcAft>
              <a:buSzPts val="7200"/>
              <a:buFont typeface="Jua"/>
              <a:buNone/>
              <a:defRPr sz="9600">
                <a:latin typeface="Jua"/>
                <a:ea typeface="Jua"/>
                <a:cs typeface="Jua"/>
                <a:sym typeface="Jua"/>
              </a:defRPr>
            </a:lvl7pPr>
            <a:lvl8pPr lvl="7" algn="ctr">
              <a:lnSpc>
                <a:spcPct val="80000"/>
              </a:lnSpc>
              <a:spcBef>
                <a:spcPts val="0"/>
              </a:spcBef>
              <a:spcAft>
                <a:spcPts val="0"/>
              </a:spcAft>
              <a:buSzPts val="7200"/>
              <a:buFont typeface="Jua"/>
              <a:buNone/>
              <a:defRPr sz="9600">
                <a:latin typeface="Jua"/>
                <a:ea typeface="Jua"/>
                <a:cs typeface="Jua"/>
                <a:sym typeface="Jua"/>
              </a:defRPr>
            </a:lvl8pPr>
            <a:lvl9pPr lvl="8" algn="ctr">
              <a:lnSpc>
                <a:spcPct val="80000"/>
              </a:lnSpc>
              <a:spcBef>
                <a:spcPts val="0"/>
              </a:spcBef>
              <a:spcAft>
                <a:spcPts val="0"/>
              </a:spcAft>
              <a:buSzPts val="7200"/>
              <a:buFont typeface="Jua"/>
              <a:buNone/>
              <a:defRPr sz="9600">
                <a:latin typeface="Jua"/>
                <a:ea typeface="Jua"/>
                <a:cs typeface="Jua"/>
                <a:sym typeface="Jua"/>
              </a:defRPr>
            </a:lvl9pPr>
          </a:lstStyle>
          <a:p>
            <a:r>
              <a:rPr lang="en-US"/>
              <a:t>Click to edit Master title style</a:t>
            </a:r>
            <a:endParaRPr/>
          </a:p>
        </p:txBody>
      </p:sp>
      <p:sp>
        <p:nvSpPr>
          <p:cNvPr id="84" name="Google Shape;84;p2"/>
          <p:cNvSpPr txBox="1">
            <a:spLocks noGrp="1"/>
          </p:cNvSpPr>
          <p:nvPr>
            <p:ph type="subTitle" idx="1"/>
          </p:nvPr>
        </p:nvSpPr>
        <p:spPr>
          <a:xfrm>
            <a:off x="1518300" y="4152233"/>
            <a:ext cx="9155600" cy="793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Font typeface="Quicksand Medium"/>
              <a:buNone/>
              <a:defRPr sz="2933">
                <a:solidFill>
                  <a:schemeClr val="accent1"/>
                </a:solidFill>
                <a:latin typeface="Quicksand Medium"/>
                <a:ea typeface="Quicksand Medium"/>
                <a:cs typeface="Quicksand Medium"/>
                <a:sym typeface="Quicksand Medium"/>
              </a:defRPr>
            </a:lvl1pPr>
            <a:lvl2pPr lvl="1" algn="ctr">
              <a:lnSpc>
                <a:spcPct val="100000"/>
              </a:lnSpc>
              <a:spcBef>
                <a:spcPts val="0"/>
              </a:spcBef>
              <a:spcAft>
                <a:spcPts val="0"/>
              </a:spcAft>
              <a:buClr>
                <a:schemeClr val="accent1"/>
              </a:buClr>
              <a:buSzPts val="2400"/>
              <a:buFont typeface="Quicksand Medium"/>
              <a:buNone/>
              <a:defRPr sz="3200">
                <a:solidFill>
                  <a:schemeClr val="accent1"/>
                </a:solidFill>
                <a:latin typeface="Quicksand Medium"/>
                <a:ea typeface="Quicksand Medium"/>
                <a:cs typeface="Quicksand Medium"/>
                <a:sym typeface="Quicksand Medium"/>
              </a:defRPr>
            </a:lvl2pPr>
            <a:lvl3pPr lvl="2" algn="ctr">
              <a:lnSpc>
                <a:spcPct val="100000"/>
              </a:lnSpc>
              <a:spcBef>
                <a:spcPts val="0"/>
              </a:spcBef>
              <a:spcAft>
                <a:spcPts val="0"/>
              </a:spcAft>
              <a:buClr>
                <a:schemeClr val="accent1"/>
              </a:buClr>
              <a:buSzPts val="2400"/>
              <a:buFont typeface="Quicksand Medium"/>
              <a:buNone/>
              <a:defRPr sz="3200">
                <a:solidFill>
                  <a:schemeClr val="accent1"/>
                </a:solidFill>
                <a:latin typeface="Quicksand Medium"/>
                <a:ea typeface="Quicksand Medium"/>
                <a:cs typeface="Quicksand Medium"/>
                <a:sym typeface="Quicksand Medium"/>
              </a:defRPr>
            </a:lvl3pPr>
            <a:lvl4pPr lvl="3" algn="ctr">
              <a:lnSpc>
                <a:spcPct val="100000"/>
              </a:lnSpc>
              <a:spcBef>
                <a:spcPts val="0"/>
              </a:spcBef>
              <a:spcAft>
                <a:spcPts val="0"/>
              </a:spcAft>
              <a:buClr>
                <a:schemeClr val="accent1"/>
              </a:buClr>
              <a:buSzPts val="2400"/>
              <a:buFont typeface="Quicksand Medium"/>
              <a:buNone/>
              <a:defRPr sz="3200">
                <a:solidFill>
                  <a:schemeClr val="accent1"/>
                </a:solidFill>
                <a:latin typeface="Quicksand Medium"/>
                <a:ea typeface="Quicksand Medium"/>
                <a:cs typeface="Quicksand Medium"/>
                <a:sym typeface="Quicksand Medium"/>
              </a:defRPr>
            </a:lvl4pPr>
            <a:lvl5pPr lvl="4" algn="ctr">
              <a:lnSpc>
                <a:spcPct val="100000"/>
              </a:lnSpc>
              <a:spcBef>
                <a:spcPts val="0"/>
              </a:spcBef>
              <a:spcAft>
                <a:spcPts val="0"/>
              </a:spcAft>
              <a:buClr>
                <a:schemeClr val="accent1"/>
              </a:buClr>
              <a:buSzPts val="2400"/>
              <a:buFont typeface="Quicksand Medium"/>
              <a:buNone/>
              <a:defRPr sz="3200">
                <a:solidFill>
                  <a:schemeClr val="accent1"/>
                </a:solidFill>
                <a:latin typeface="Quicksand Medium"/>
                <a:ea typeface="Quicksand Medium"/>
                <a:cs typeface="Quicksand Medium"/>
                <a:sym typeface="Quicksand Medium"/>
              </a:defRPr>
            </a:lvl5pPr>
            <a:lvl6pPr lvl="5" algn="ctr">
              <a:lnSpc>
                <a:spcPct val="100000"/>
              </a:lnSpc>
              <a:spcBef>
                <a:spcPts val="0"/>
              </a:spcBef>
              <a:spcAft>
                <a:spcPts val="0"/>
              </a:spcAft>
              <a:buClr>
                <a:schemeClr val="accent1"/>
              </a:buClr>
              <a:buSzPts val="2400"/>
              <a:buFont typeface="Quicksand Medium"/>
              <a:buNone/>
              <a:defRPr sz="3200">
                <a:solidFill>
                  <a:schemeClr val="accent1"/>
                </a:solidFill>
                <a:latin typeface="Quicksand Medium"/>
                <a:ea typeface="Quicksand Medium"/>
                <a:cs typeface="Quicksand Medium"/>
                <a:sym typeface="Quicksand Medium"/>
              </a:defRPr>
            </a:lvl6pPr>
            <a:lvl7pPr lvl="6" algn="ctr">
              <a:lnSpc>
                <a:spcPct val="100000"/>
              </a:lnSpc>
              <a:spcBef>
                <a:spcPts val="0"/>
              </a:spcBef>
              <a:spcAft>
                <a:spcPts val="0"/>
              </a:spcAft>
              <a:buClr>
                <a:schemeClr val="accent1"/>
              </a:buClr>
              <a:buSzPts val="2400"/>
              <a:buFont typeface="Quicksand Medium"/>
              <a:buNone/>
              <a:defRPr sz="3200">
                <a:solidFill>
                  <a:schemeClr val="accent1"/>
                </a:solidFill>
                <a:latin typeface="Quicksand Medium"/>
                <a:ea typeface="Quicksand Medium"/>
                <a:cs typeface="Quicksand Medium"/>
                <a:sym typeface="Quicksand Medium"/>
              </a:defRPr>
            </a:lvl7pPr>
            <a:lvl8pPr lvl="7" algn="ctr">
              <a:lnSpc>
                <a:spcPct val="100000"/>
              </a:lnSpc>
              <a:spcBef>
                <a:spcPts val="0"/>
              </a:spcBef>
              <a:spcAft>
                <a:spcPts val="0"/>
              </a:spcAft>
              <a:buClr>
                <a:schemeClr val="accent1"/>
              </a:buClr>
              <a:buSzPts val="2400"/>
              <a:buFont typeface="Quicksand Medium"/>
              <a:buNone/>
              <a:defRPr sz="3200">
                <a:solidFill>
                  <a:schemeClr val="accent1"/>
                </a:solidFill>
                <a:latin typeface="Quicksand Medium"/>
                <a:ea typeface="Quicksand Medium"/>
                <a:cs typeface="Quicksand Medium"/>
                <a:sym typeface="Quicksand Medium"/>
              </a:defRPr>
            </a:lvl8pPr>
            <a:lvl9pPr lvl="8" algn="ctr">
              <a:lnSpc>
                <a:spcPct val="100000"/>
              </a:lnSpc>
              <a:spcBef>
                <a:spcPts val="0"/>
              </a:spcBef>
              <a:spcAft>
                <a:spcPts val="0"/>
              </a:spcAft>
              <a:buClr>
                <a:schemeClr val="accent1"/>
              </a:buClr>
              <a:buSzPts val="2400"/>
              <a:buFont typeface="Quicksand Medium"/>
              <a:buNone/>
              <a:defRPr sz="3200">
                <a:solidFill>
                  <a:schemeClr val="accent1"/>
                </a:solidFill>
                <a:latin typeface="Quicksand Medium"/>
                <a:ea typeface="Quicksand Medium"/>
                <a:cs typeface="Quicksand Medium"/>
                <a:sym typeface="Quicksand Medium"/>
              </a:defRPr>
            </a:lvl9pPr>
          </a:lstStyle>
          <a:p>
            <a:r>
              <a:rPr lang="en-US"/>
              <a:t>Click to edit Master subtitle style</a:t>
            </a:r>
            <a:endParaRPr/>
          </a:p>
        </p:txBody>
      </p:sp>
      <p:grpSp>
        <p:nvGrpSpPr>
          <p:cNvPr id="85" name="Google Shape;85;p2"/>
          <p:cNvGrpSpPr/>
          <p:nvPr/>
        </p:nvGrpSpPr>
        <p:grpSpPr>
          <a:xfrm>
            <a:off x="9974034" y="1931201"/>
            <a:ext cx="592367" cy="531367"/>
            <a:chOff x="2495125" y="2142250"/>
            <a:chExt cx="444275" cy="398525"/>
          </a:xfrm>
        </p:grpSpPr>
        <p:sp>
          <p:nvSpPr>
            <p:cNvPr id="86" name="Google Shape;86;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 name="Google Shape;87;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8" name="Google Shape;88;p2"/>
          <p:cNvGrpSpPr/>
          <p:nvPr/>
        </p:nvGrpSpPr>
        <p:grpSpPr>
          <a:xfrm>
            <a:off x="1357401" y="2009301"/>
            <a:ext cx="388500" cy="375167"/>
            <a:chOff x="3243875" y="2372825"/>
            <a:chExt cx="291375" cy="281375"/>
          </a:xfrm>
        </p:grpSpPr>
        <p:sp>
          <p:nvSpPr>
            <p:cNvPr id="89" name="Google Shape;8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 name="Google Shape;9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 name="Google Shape;9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 name="Google Shape;9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 name="Google Shape;9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 name="Google Shape;9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 name="Google Shape;9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 name="Google Shape;9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9" name="Google Shape;99;p2"/>
          <p:cNvGrpSpPr/>
          <p:nvPr/>
        </p:nvGrpSpPr>
        <p:grpSpPr>
          <a:xfrm>
            <a:off x="2761968" y="821285"/>
            <a:ext cx="222233" cy="224767"/>
            <a:chOff x="4954425" y="2036375"/>
            <a:chExt cx="166675" cy="168575"/>
          </a:xfrm>
        </p:grpSpPr>
        <p:sp>
          <p:nvSpPr>
            <p:cNvPr id="100" name="Google Shape;100;p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 name="Google Shape;101;p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2" name="Google Shape;102;p2"/>
          <p:cNvSpPr/>
          <p:nvPr/>
        </p:nvSpPr>
        <p:spPr>
          <a:xfrm>
            <a:off x="10095834" y="1321351"/>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3" name="Google Shape;103;p2"/>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4" name="Google Shape;104;p2"/>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 name="Google Shape;105;p2"/>
          <p:cNvSpPr/>
          <p:nvPr/>
        </p:nvSpPr>
        <p:spPr>
          <a:xfrm rot="9553842">
            <a:off x="2832868" y="5588477"/>
            <a:ext cx="80432" cy="57399"/>
          </a:xfrm>
          <a:custGeom>
            <a:avLst/>
            <a:gdLst/>
            <a:ahLst/>
            <a:cxnLst/>
            <a:rect l="l" t="t" r="r" b="b"/>
            <a:pathLst>
              <a:path w="2413" h="1722" extrusionOk="0">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6" name="Google Shape;106;p2"/>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7" name="Google Shape;107;p2"/>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08" name="Google Shape;108;p2"/>
          <p:cNvGrpSpPr/>
          <p:nvPr/>
        </p:nvGrpSpPr>
        <p:grpSpPr>
          <a:xfrm>
            <a:off x="8473401" y="946201"/>
            <a:ext cx="388500" cy="375167"/>
            <a:chOff x="3243875" y="2372825"/>
            <a:chExt cx="291375" cy="281375"/>
          </a:xfrm>
        </p:grpSpPr>
        <p:sp>
          <p:nvSpPr>
            <p:cNvPr id="109" name="Google Shape;10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 name="Google Shape;11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 name="Google Shape;11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 name="Google Shape;11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 name="Google Shape;11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 name="Google Shape;11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 name="Google Shape;11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 name="Google Shape;11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9" name="Google Shape;119;p2"/>
          <p:cNvGrpSpPr/>
          <p:nvPr/>
        </p:nvGrpSpPr>
        <p:grpSpPr>
          <a:xfrm>
            <a:off x="1473401" y="5532201"/>
            <a:ext cx="592367" cy="531367"/>
            <a:chOff x="2495125" y="2142250"/>
            <a:chExt cx="444275" cy="398525"/>
          </a:xfrm>
        </p:grpSpPr>
        <p:sp>
          <p:nvSpPr>
            <p:cNvPr id="120" name="Google Shape;120;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2" name="Google Shape;122;p2"/>
          <p:cNvGrpSpPr/>
          <p:nvPr/>
        </p:nvGrpSpPr>
        <p:grpSpPr>
          <a:xfrm>
            <a:off x="9301067" y="5825267"/>
            <a:ext cx="388500" cy="375167"/>
            <a:chOff x="3243875" y="2372825"/>
            <a:chExt cx="291375" cy="281375"/>
          </a:xfrm>
        </p:grpSpPr>
        <p:sp>
          <p:nvSpPr>
            <p:cNvPr id="123" name="Google Shape;123;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 name="Google Shape;124;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 name="Google Shape;125;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 name="Google Shape;126;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 name="Google Shape;127;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5757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r>
              <a:rPr lang="en-US"/>
              <a:t>Click to edit Master title style</a:t>
            </a:r>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r>
              <a:rPr lang="en-US"/>
              <a:t>Click to edit Master subtitle style</a:t>
            </a:r>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4168337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234" name="Google Shape;234;p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5" name="Google Shape;235;p4"/>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6" name="Google Shape;236;p4"/>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37" name="Google Shape;237;p4"/>
          <p:cNvGrpSpPr/>
          <p:nvPr/>
        </p:nvGrpSpPr>
        <p:grpSpPr>
          <a:xfrm>
            <a:off x="11122057" y="3042677"/>
            <a:ext cx="759568" cy="507483"/>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40" name="Google Shape;240;p4"/>
          <p:cNvGrpSpPr/>
          <p:nvPr/>
        </p:nvGrpSpPr>
        <p:grpSpPr>
          <a:xfrm>
            <a:off x="11122057" y="2294792"/>
            <a:ext cx="759568" cy="507483"/>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43" name="Google Shape;243;p4"/>
          <p:cNvGrpSpPr/>
          <p:nvPr/>
        </p:nvGrpSpPr>
        <p:grpSpPr>
          <a:xfrm>
            <a:off x="11128364" y="1578123"/>
            <a:ext cx="757981" cy="517352"/>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46" name="Google Shape;246;p4"/>
          <p:cNvGrpSpPr/>
          <p:nvPr/>
        </p:nvGrpSpPr>
        <p:grpSpPr>
          <a:xfrm>
            <a:off x="11122057" y="808847"/>
            <a:ext cx="759568" cy="517352"/>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49" name="Google Shape;249;p4"/>
          <p:cNvGrpSpPr/>
          <p:nvPr/>
        </p:nvGrpSpPr>
        <p:grpSpPr>
          <a:xfrm>
            <a:off x="11122057" y="3790577"/>
            <a:ext cx="759568" cy="507483"/>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52" name="Google Shape;252;p4"/>
          <p:cNvGrpSpPr/>
          <p:nvPr/>
        </p:nvGrpSpPr>
        <p:grpSpPr>
          <a:xfrm>
            <a:off x="11122057" y="4538477"/>
            <a:ext cx="759568" cy="507483"/>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55" name="Google Shape;255;p4"/>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6" name="Google Shape;256;p4"/>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7" name="Google Shape;257;p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8" name="Google Shape;258;p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9" name="Google Shape;259;p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0" name="Google Shape;260;p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1" name="Google Shape;261;p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2" name="Google Shape;262;p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3" name="Google Shape;263;p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4" name="Google Shape;264;p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5" name="Google Shape;265;p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6" name="Google Shape;266;p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7" name="Google Shape;267;p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8" name="Google Shape;268;p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9" name="Google Shape;269;p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0" name="Google Shape;270;p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1" name="Google Shape;271;p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2" name="Google Shape;272;p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3" name="Google Shape;273;p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4" name="Google Shape;274;p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5" name="Google Shape;275;p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6" name="Google Shape;276;p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7" name="Google Shape;277;p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8" name="Google Shape;278;p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9" name="Google Shape;279;p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0" name="Google Shape;280;p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1" name="Google Shape;281;p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2" name="Google Shape;282;p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3" name="Google Shape;283;p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4" name="Google Shape;284;p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5" name="Google Shape;285;p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6" name="Google Shape;286;p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7" name="Google Shape;287;p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8" name="Google Shape;288;p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9" name="Google Shape;289;p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0" name="Google Shape;290;p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1" name="Google Shape;291;p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2" name="Google Shape;292;p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3" name="Google Shape;293;p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4" name="Google Shape;294;p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5" name="Google Shape;295;p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6" name="Google Shape;296;p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7" name="Google Shape;297;p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8" name="Google Shape;298;p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9" name="Google Shape;299;p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0" name="Google Shape;300;p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1" name="Google Shape;301;p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2" name="Google Shape;302;p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3" name="Google Shape;303;p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4" name="Google Shape;304;p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5" name="Google Shape;305;p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6" name="Google Shape;306;p4"/>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7" name="Google Shape;307;p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8" name="Google Shape;308;p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309" name="Google Shape;309;p4"/>
          <p:cNvSpPr txBox="1">
            <a:spLocks noGrp="1"/>
          </p:cNvSpPr>
          <p:nvPr>
            <p:ph type="subTitle" idx="1"/>
          </p:nvPr>
        </p:nvSpPr>
        <p:spPr>
          <a:xfrm>
            <a:off x="1095100" y="1642867"/>
            <a:ext cx="10001600" cy="44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a:t>Click to edit Master subtitle style</a:t>
            </a:r>
            <a:endParaRPr/>
          </a:p>
        </p:txBody>
      </p:sp>
      <p:sp>
        <p:nvSpPr>
          <p:cNvPr id="310" name="Google Shape;310;p4"/>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1" name="Google Shape;311;p4"/>
          <p:cNvSpPr/>
          <p:nvPr/>
        </p:nvSpPr>
        <p:spPr>
          <a:xfrm>
            <a:off x="9479668" y="9769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2" name="Google Shape;312;p4"/>
          <p:cNvSpPr/>
          <p:nvPr/>
        </p:nvSpPr>
        <p:spPr>
          <a:xfrm>
            <a:off x="1765867" y="7347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13" name="Google Shape;313;p4"/>
          <p:cNvGrpSpPr/>
          <p:nvPr/>
        </p:nvGrpSpPr>
        <p:grpSpPr>
          <a:xfrm>
            <a:off x="10182534" y="588467"/>
            <a:ext cx="388500" cy="375167"/>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24" name="Google Shape;324;p4"/>
          <p:cNvSpPr/>
          <p:nvPr/>
        </p:nvSpPr>
        <p:spPr>
          <a:xfrm>
            <a:off x="10784500" y="16428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5" name="Google Shape;325;p4"/>
          <p:cNvSpPr/>
          <p:nvPr/>
        </p:nvSpPr>
        <p:spPr>
          <a:xfrm>
            <a:off x="1364001" y="13520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19810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r>
              <a:rPr lang="en-US"/>
              <a:t>Click to edit Master subtitle style</a:t>
            </a:r>
            <a:endParaRPr/>
          </a:p>
        </p:txBody>
      </p:sp>
      <p:grpSp>
        <p:nvGrpSpPr>
          <p:cNvPr id="156" name="Google Shape;156;p5"/>
          <p:cNvGrpSpPr/>
          <p:nvPr/>
        </p:nvGrpSpPr>
        <p:grpSpPr>
          <a:xfrm flipH="1">
            <a:off x="9237274" y="6"/>
            <a:ext cx="2680077" cy="1709172"/>
            <a:chOff x="7239867" y="1514545"/>
            <a:chExt cx="2525833" cy="1610805"/>
          </a:xfrm>
        </p:grpSpPr>
        <p:grpSp>
          <p:nvGrpSpPr>
            <p:cNvPr id="157" name="Google Shape;157;p5"/>
            <p:cNvGrpSpPr/>
            <p:nvPr/>
          </p:nvGrpSpPr>
          <p:grpSpPr>
            <a:xfrm>
              <a:off x="7346663" y="1514545"/>
              <a:ext cx="2419037" cy="1551678"/>
              <a:chOff x="7410211" y="1555302"/>
              <a:chExt cx="2355440" cy="1510884"/>
            </a:xfrm>
          </p:grpSpPr>
          <p:grpSp>
            <p:nvGrpSpPr>
              <p:cNvPr id="158" name="Google Shape;158;p5"/>
              <p:cNvGrpSpPr/>
              <p:nvPr/>
            </p:nvGrpSpPr>
            <p:grpSpPr>
              <a:xfrm>
                <a:off x="7410211" y="1555302"/>
                <a:ext cx="2355440" cy="1510884"/>
                <a:chOff x="761258" y="2062480"/>
                <a:chExt cx="1646470" cy="1056119"/>
              </a:xfrm>
            </p:grpSpPr>
            <p:sp>
              <p:nvSpPr>
                <p:cNvPr id="159" name="Google Shape;159;p5"/>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5"/>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5"/>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5"/>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5"/>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5"/>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5" name="Google Shape;165;p5"/>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5"/>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5"/>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 name="Google Shape;168;p5"/>
          <p:cNvGrpSpPr/>
          <p:nvPr/>
        </p:nvGrpSpPr>
        <p:grpSpPr>
          <a:xfrm rot="2398771">
            <a:off x="-171426" y="6019388"/>
            <a:ext cx="1354807" cy="809632"/>
            <a:chOff x="1202177" y="4613417"/>
            <a:chExt cx="528376" cy="315757"/>
          </a:xfrm>
        </p:grpSpPr>
        <p:sp>
          <p:nvSpPr>
            <p:cNvPr id="169" name="Google Shape;169;p5"/>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5"/>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5"/>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5"/>
          <p:cNvGrpSpPr/>
          <p:nvPr/>
        </p:nvGrpSpPr>
        <p:grpSpPr>
          <a:xfrm flipH="1">
            <a:off x="249322" y="211241"/>
            <a:ext cx="660725" cy="625684"/>
            <a:chOff x="2736573" y="4286656"/>
            <a:chExt cx="316076" cy="299294"/>
          </a:xfrm>
        </p:grpSpPr>
        <p:sp>
          <p:nvSpPr>
            <p:cNvPr id="176" name="Google Shape;176;p5"/>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5"/>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5"/>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 name="Google Shape;180;p5"/>
          <p:cNvGrpSpPr/>
          <p:nvPr/>
        </p:nvGrpSpPr>
        <p:grpSpPr>
          <a:xfrm rot="3680024">
            <a:off x="11231681" y="5990038"/>
            <a:ext cx="1015888" cy="728977"/>
            <a:chOff x="6102329" y="3283426"/>
            <a:chExt cx="654776" cy="469888"/>
          </a:xfrm>
        </p:grpSpPr>
        <p:sp>
          <p:nvSpPr>
            <p:cNvPr id="181" name="Google Shape;181;p5"/>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5"/>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5"/>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5"/>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5"/>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5"/>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5"/>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5"/>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5"/>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5"/>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5"/>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 name="Google Shape;192;p5"/>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4037611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3"/>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r>
              <a:rPr lang="en-US"/>
              <a:t>Click to edit Master title style</a:t>
            </a:r>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r>
              <a:rPr lang="en-US"/>
              <a:t>Click to edit Master subtitle style</a:t>
            </a:r>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a:t>Click to edit Master subtitle style</a:t>
            </a:r>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r>
              <a:rPr lang="en-US"/>
              <a:t>Click to edit Master subtitle style</a:t>
            </a:r>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a:t>Click to edit Master subtitle style</a:t>
            </a:r>
            <a:endParaRPr/>
          </a:p>
        </p:txBody>
      </p:sp>
      <p:sp>
        <p:nvSpPr>
          <p:cNvPr id="355" name="Google Shape;355;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6" name="Google Shape;356;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8" name="Google Shape;358;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0" name="Google Shape;360;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2" name="Google Shape;362;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3" name="Google Shape;363;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5" name="Google Shape;365;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7" name="Google Shape;367;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8" name="Google Shape;368;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0" name="Google Shape;370;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2" name="Google Shape;372;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3" name="Google Shape;373;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5" name="Google Shape;375;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7" name="Google Shape;377;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8" name="Google Shape;378;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0" name="Google Shape;380;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2" name="Google Shape;382;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3" name="Google Shape;383;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4" name="Google Shape;384;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5" name="Google Shape;385;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7" name="Google Shape;387;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8" name="Google Shape;388;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0" name="Google Shape;390;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2" name="Google Shape;392;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3" name="Google Shape;393;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4" name="Google Shape;394;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5" name="Google Shape;395;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7" name="Google Shape;397;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8" name="Google Shape;398;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0" name="Google Shape;400;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2" name="Google Shape;402;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3" name="Google Shape;403;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4" name="Google Shape;404;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861546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5"/>
        <p:cNvGrpSpPr/>
        <p:nvPr/>
      </p:nvGrpSpPr>
      <p:grpSpPr>
        <a:xfrm>
          <a:off x="0" y="0"/>
          <a:ext cx="0" cy="0"/>
          <a:chOff x="0" y="0"/>
          <a:chExt cx="0" cy="0"/>
        </a:xfrm>
      </p:grpSpPr>
      <p:sp>
        <p:nvSpPr>
          <p:cNvPr id="406" name="Google Shape;406;p6"/>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7" name="Google Shape;407;p6"/>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8" name="Google Shape;408;p6"/>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409" name="Google Shape;409;p6"/>
          <p:cNvGrpSpPr/>
          <p:nvPr/>
        </p:nvGrpSpPr>
        <p:grpSpPr>
          <a:xfrm>
            <a:off x="11122057" y="3042677"/>
            <a:ext cx="759568" cy="507483"/>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12" name="Google Shape;412;p6"/>
          <p:cNvGrpSpPr/>
          <p:nvPr/>
        </p:nvGrpSpPr>
        <p:grpSpPr>
          <a:xfrm>
            <a:off x="11122057" y="2294792"/>
            <a:ext cx="759568" cy="507483"/>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15" name="Google Shape;415;p6"/>
          <p:cNvGrpSpPr/>
          <p:nvPr/>
        </p:nvGrpSpPr>
        <p:grpSpPr>
          <a:xfrm>
            <a:off x="11128364" y="1578123"/>
            <a:ext cx="757981" cy="517352"/>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18" name="Google Shape;418;p6"/>
          <p:cNvGrpSpPr/>
          <p:nvPr/>
        </p:nvGrpSpPr>
        <p:grpSpPr>
          <a:xfrm>
            <a:off x="11122057" y="808847"/>
            <a:ext cx="759568" cy="517352"/>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21" name="Google Shape;421;p6"/>
          <p:cNvGrpSpPr/>
          <p:nvPr/>
        </p:nvGrpSpPr>
        <p:grpSpPr>
          <a:xfrm>
            <a:off x="11122057" y="3790577"/>
            <a:ext cx="759568" cy="507483"/>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24" name="Google Shape;424;p6"/>
          <p:cNvGrpSpPr/>
          <p:nvPr/>
        </p:nvGrpSpPr>
        <p:grpSpPr>
          <a:xfrm>
            <a:off x="11122057" y="4538477"/>
            <a:ext cx="759568" cy="507483"/>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27" name="Google Shape;427;p6"/>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8" name="Google Shape;428;p6"/>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9" name="Google Shape;429;p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30" name="Google Shape;430;p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31" name="Google Shape;431;p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32" name="Google Shape;432;p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33" name="Google Shape;433;p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34" name="Google Shape;434;p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35" name="Google Shape;435;p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36" name="Google Shape;436;p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37" name="Google Shape;437;p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38" name="Google Shape;438;p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39" name="Google Shape;439;p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0" name="Google Shape;440;p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1" name="Google Shape;441;p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2" name="Google Shape;442;p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3" name="Google Shape;443;p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4" name="Google Shape;444;p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5" name="Google Shape;445;p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6" name="Google Shape;446;p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7" name="Google Shape;447;p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8" name="Google Shape;448;p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9" name="Google Shape;449;p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0" name="Google Shape;450;p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1" name="Google Shape;451;p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2" name="Google Shape;452;p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3" name="Google Shape;453;p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4" name="Google Shape;454;p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5" name="Google Shape;455;p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6" name="Google Shape;456;p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7" name="Google Shape;457;p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8" name="Google Shape;458;p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9" name="Google Shape;459;p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0" name="Google Shape;460;p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1" name="Google Shape;461;p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2" name="Google Shape;462;p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3" name="Google Shape;463;p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4" name="Google Shape;464;p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5" name="Google Shape;465;p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6" name="Google Shape;466;p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7" name="Google Shape;467;p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8" name="Google Shape;468;p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9" name="Google Shape;469;p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0" name="Google Shape;470;p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1" name="Google Shape;471;p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2" name="Google Shape;472;p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3" name="Google Shape;473;p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4" name="Google Shape;474;p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6"/>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0" name="Google Shape;480;p6"/>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r>
              <a:rPr lang="en-US"/>
              <a:t>Click to edit Master title style</a:t>
            </a:r>
            <a:endParaRPr/>
          </a:p>
        </p:txBody>
      </p:sp>
      <p:grpSp>
        <p:nvGrpSpPr>
          <p:cNvPr id="481" name="Google Shape;481;p6"/>
          <p:cNvGrpSpPr/>
          <p:nvPr/>
        </p:nvGrpSpPr>
        <p:grpSpPr>
          <a:xfrm>
            <a:off x="968285" y="6000567"/>
            <a:ext cx="388500" cy="375167"/>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92" name="Google Shape;492;p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493" name="Google Shape;493;p6"/>
          <p:cNvGrpSpPr/>
          <p:nvPr/>
        </p:nvGrpSpPr>
        <p:grpSpPr>
          <a:xfrm>
            <a:off x="2019934" y="606334"/>
            <a:ext cx="222233" cy="224767"/>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96" name="Google Shape;496;p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8594328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59" y="292693"/>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lang="en-US"/>
              <a:t>Click to edit Master title style</a:t>
            </a:r>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chemeClr val="accent1"/>
                </a:solidFill>
              </a:defRPr>
            </a:lvl1pPr>
            <a:lvl2pPr lvl="1" rtl="0">
              <a:spcBef>
                <a:spcPts val="0"/>
              </a:spcBef>
              <a:spcAft>
                <a:spcPts val="0"/>
              </a:spcAft>
              <a:buNone/>
              <a:defRPr sz="2667" b="1">
                <a:solidFill>
                  <a:schemeClr val="accent1"/>
                </a:solidFill>
              </a:defRPr>
            </a:lvl2pPr>
            <a:lvl3pPr lvl="2" rtl="0">
              <a:spcBef>
                <a:spcPts val="0"/>
              </a:spcBef>
              <a:spcAft>
                <a:spcPts val="0"/>
              </a:spcAft>
              <a:buNone/>
              <a:defRPr sz="2667" b="1">
                <a:solidFill>
                  <a:schemeClr val="accent1"/>
                </a:solidFill>
              </a:defRPr>
            </a:lvl3pPr>
            <a:lvl4pPr lvl="3" rtl="0">
              <a:spcBef>
                <a:spcPts val="0"/>
              </a:spcBef>
              <a:spcAft>
                <a:spcPts val="0"/>
              </a:spcAft>
              <a:buNone/>
              <a:defRPr sz="2667" b="1">
                <a:solidFill>
                  <a:schemeClr val="accent1"/>
                </a:solidFill>
              </a:defRPr>
            </a:lvl4pPr>
            <a:lvl5pPr lvl="4" rtl="0">
              <a:spcBef>
                <a:spcPts val="0"/>
              </a:spcBef>
              <a:spcAft>
                <a:spcPts val="0"/>
              </a:spcAft>
              <a:buNone/>
              <a:defRPr sz="2667" b="1">
                <a:solidFill>
                  <a:schemeClr val="accent1"/>
                </a:solidFill>
              </a:defRPr>
            </a:lvl5pPr>
            <a:lvl6pPr lvl="5" rtl="0">
              <a:spcBef>
                <a:spcPts val="0"/>
              </a:spcBef>
              <a:spcAft>
                <a:spcPts val="0"/>
              </a:spcAft>
              <a:buNone/>
              <a:defRPr sz="2667" b="1">
                <a:solidFill>
                  <a:schemeClr val="accent1"/>
                </a:solidFill>
              </a:defRPr>
            </a:lvl6pPr>
            <a:lvl7pPr lvl="6" rtl="0">
              <a:spcBef>
                <a:spcPts val="0"/>
              </a:spcBef>
              <a:spcAft>
                <a:spcPts val="0"/>
              </a:spcAft>
              <a:buNone/>
              <a:defRPr sz="2667" b="1">
                <a:solidFill>
                  <a:schemeClr val="accent1"/>
                </a:solidFill>
              </a:defRPr>
            </a:lvl7pPr>
            <a:lvl8pPr lvl="7" rtl="0">
              <a:spcBef>
                <a:spcPts val="0"/>
              </a:spcBef>
              <a:spcAft>
                <a:spcPts val="0"/>
              </a:spcAft>
              <a:buNone/>
              <a:defRPr sz="2667" b="1">
                <a:solidFill>
                  <a:schemeClr val="accent1"/>
                </a:solidFill>
              </a:defRPr>
            </a:lvl8pPr>
            <a:lvl9pPr lvl="8" rtl="0">
              <a:spcBef>
                <a:spcPts val="0"/>
              </a:spcBef>
              <a:spcAft>
                <a:spcPts val="0"/>
              </a:spcAft>
              <a:buNone/>
              <a:defRPr sz="2667" b="1">
                <a:solidFill>
                  <a:schemeClr val="accent1"/>
                </a:solidFill>
              </a:defRPr>
            </a:lvl9pPr>
          </a:lstStyle>
          <a:p>
            <a:r>
              <a:rPr lang="en-US"/>
              <a:t>Click to edit Master subtitle style</a:t>
            </a:r>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r>
              <a:rPr lang="en-US"/>
              <a:t>Click to edit Master subtitle style</a:t>
            </a:r>
            <a:endParaRPr/>
          </a:p>
        </p:txBody>
      </p:sp>
      <p:sp>
        <p:nvSpPr>
          <p:cNvPr id="524" name="Google Shape;524;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25" name="Google Shape;525;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27" name="Google Shape;527;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29" name="Google Shape;529;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31" name="Google Shape;531;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32" name="Google Shape;532;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34" name="Google Shape;534;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36" name="Google Shape;536;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37" name="Google Shape;537;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39" name="Google Shape;539;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41" name="Google Shape;541;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42" name="Google Shape;542;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44" name="Google Shape;544;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46" name="Google Shape;546;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47" name="Google Shape;547;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49" name="Google Shape;549;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1" name="Google Shape;551;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2" name="Google Shape;552;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3" name="Google Shape;553;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4" name="Google Shape;554;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6" name="Google Shape;556;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7" name="Google Shape;557;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9" name="Google Shape;559;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61" name="Google Shape;561;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62" name="Google Shape;562;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63" name="Google Shape;563;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64" name="Google Shape;564;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66" name="Google Shape;566;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67" name="Google Shape;567;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69" name="Google Shape;569;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71" name="Google Shape;571;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72" name="Google Shape;572;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73" name="Google Shape;573;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857069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59" y="292693"/>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rPr lang="en-US"/>
              <a:t>Click to edit Master title style</a:t>
            </a:r>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US"/>
              <a:t>Click to edit Master subtitle style</a:t>
            </a:r>
            <a:endParaRPr/>
          </a:p>
        </p:txBody>
      </p:sp>
      <p:sp>
        <p:nvSpPr>
          <p:cNvPr id="600" name="Google Shape;60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1" name="Google Shape;60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3" name="Google Shape;60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5" name="Google Shape;60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7" name="Google Shape;60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8" name="Google Shape;60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0" name="Google Shape;61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2" name="Google Shape;61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3" name="Google Shape;61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5" name="Google Shape;61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7" name="Google Shape;61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8" name="Google Shape;61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20" name="Google Shape;62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22" name="Google Shape;62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23" name="Google Shape;62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25" name="Google Shape;62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27" name="Google Shape;62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28" name="Google Shape;62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29" name="Google Shape;62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0" name="Google Shape;63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2" name="Google Shape;63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3" name="Google Shape;63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5" name="Google Shape;63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7" name="Google Shape;63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8" name="Google Shape;63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9" name="Google Shape;63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0" name="Google Shape;64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2" name="Google Shape;64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3" name="Google Shape;64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5" name="Google Shape;64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7" name="Google Shape;64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8" name="Google Shape;64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9" name="Google Shape;64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1589635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6"/>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lang="en-US"/>
              <a:t>Click to edit Master title style</a:t>
            </a:r>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r>
              <a:rPr lang="en-US"/>
              <a:t>Click to edit Master subtitle style</a:t>
            </a:r>
            <a:endParaRPr/>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998184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59" y="292693"/>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667"/>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US"/>
              <a:t>Click to edit Master subtitle style</a:t>
            </a:r>
            <a:endParaRPr/>
          </a:p>
        </p:txBody>
      </p:sp>
      <p:sp>
        <p:nvSpPr>
          <p:cNvPr id="827" name="Google Shape;827;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8" name="Google Shape;828;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0" name="Google Shape;830;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1" name="Google Shape;831;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2" name="Google Shape;832;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4" name="Google Shape;834;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5" name="Google Shape;835;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6" name="Google Shape;836;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7" name="Google Shape;837;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9" name="Google Shape;839;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0" name="Google Shape;840;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1" name="Google Shape;841;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2" name="Google Shape;842;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4" name="Google Shape;844;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5" name="Google Shape;845;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6" name="Google Shape;846;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7" name="Google Shape;847;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9" name="Google Shape;849;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0" name="Google Shape;850;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1" name="Google Shape;851;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2" name="Google Shape;852;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4" name="Google Shape;854;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5" name="Google Shape;855;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6" name="Google Shape;856;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7" name="Google Shape;857;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9" name="Google Shape;859;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60" name="Google Shape;860;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61" name="Google Shape;861;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62" name="Google Shape;862;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64" name="Google Shape;864;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65" name="Google Shape;865;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66" name="Google Shape;866;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67" name="Google Shape;867;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69" name="Google Shape;869;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70" name="Google Shape;870;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71" name="Google Shape;871;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72" name="Google Shape;872;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74" name="Google Shape;874;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75" name="Google Shape;875;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76" name="Google Shape;876;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413070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extLst>
      <p:ext uri="{BB962C8B-B14F-4D97-AF65-F5344CB8AC3E}">
        <p14:creationId xmlns:p14="http://schemas.microsoft.com/office/powerpoint/2010/main" val="2489451476"/>
      </p:ext>
    </p:extLst>
  </p:cSld>
  <p:clrMapOvr>
    <a:masterClrMapping/>
  </p:clrMapOvr>
  <p:transition spd="slow">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78"/>
        <p:cNvGrpSpPr/>
        <p:nvPr/>
      </p:nvGrpSpPr>
      <p:grpSpPr>
        <a:xfrm>
          <a:off x="0" y="0"/>
          <a:ext cx="0" cy="0"/>
          <a:chOff x="0" y="0"/>
          <a:chExt cx="0" cy="0"/>
        </a:xfrm>
      </p:grpSpPr>
      <p:sp>
        <p:nvSpPr>
          <p:cNvPr id="879" name="Google Shape;879;p1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80" name="Google Shape;880;p13"/>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81" name="Google Shape;881;p13"/>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882" name="Google Shape;882;p13"/>
          <p:cNvGrpSpPr/>
          <p:nvPr/>
        </p:nvGrpSpPr>
        <p:grpSpPr>
          <a:xfrm>
            <a:off x="11122057" y="3042677"/>
            <a:ext cx="759568" cy="507483"/>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85" name="Google Shape;885;p13"/>
          <p:cNvGrpSpPr/>
          <p:nvPr/>
        </p:nvGrpSpPr>
        <p:grpSpPr>
          <a:xfrm>
            <a:off x="11122057" y="2294792"/>
            <a:ext cx="759568" cy="507483"/>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88" name="Google Shape;888;p13"/>
          <p:cNvGrpSpPr/>
          <p:nvPr/>
        </p:nvGrpSpPr>
        <p:grpSpPr>
          <a:xfrm>
            <a:off x="11128364" y="1578123"/>
            <a:ext cx="757981" cy="517352"/>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91" name="Google Shape;891;p13"/>
          <p:cNvGrpSpPr/>
          <p:nvPr/>
        </p:nvGrpSpPr>
        <p:grpSpPr>
          <a:xfrm>
            <a:off x="11122057" y="808847"/>
            <a:ext cx="759568" cy="517352"/>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94" name="Google Shape;894;p13"/>
          <p:cNvGrpSpPr/>
          <p:nvPr/>
        </p:nvGrpSpPr>
        <p:grpSpPr>
          <a:xfrm>
            <a:off x="11122057" y="3790577"/>
            <a:ext cx="759568" cy="507483"/>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97" name="Google Shape;897;p13"/>
          <p:cNvGrpSpPr/>
          <p:nvPr/>
        </p:nvGrpSpPr>
        <p:grpSpPr>
          <a:xfrm>
            <a:off x="11122057" y="4538477"/>
            <a:ext cx="759568" cy="507483"/>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00" name="Google Shape;900;p13"/>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01" name="Google Shape;901;p13"/>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02" name="Google Shape;902;p1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03" name="Google Shape;903;p1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04" name="Google Shape;904;p1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05" name="Google Shape;905;p1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06" name="Google Shape;906;p1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07" name="Google Shape;907;p1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08" name="Google Shape;908;p1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09" name="Google Shape;909;p1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10" name="Google Shape;910;p1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11" name="Google Shape;911;p1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12" name="Google Shape;912;p1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13" name="Google Shape;913;p1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14" name="Google Shape;914;p1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15" name="Google Shape;915;p1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16" name="Google Shape;916;p1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17" name="Google Shape;917;p1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18" name="Google Shape;918;p1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19" name="Google Shape;919;p1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20" name="Google Shape;920;p1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21" name="Google Shape;921;p1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22" name="Google Shape;922;p1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23" name="Google Shape;923;p1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24" name="Google Shape;924;p1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25" name="Google Shape;925;p1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26" name="Google Shape;926;p1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27" name="Google Shape;927;p1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28" name="Google Shape;928;p1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29" name="Google Shape;929;p1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30" name="Google Shape;930;p1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31" name="Google Shape;931;p1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32" name="Google Shape;932;p1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33" name="Google Shape;933;p1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34" name="Google Shape;934;p1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35" name="Google Shape;935;p1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36" name="Google Shape;936;p1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37" name="Google Shape;937;p1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38" name="Google Shape;938;p1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39" name="Google Shape;939;p1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40" name="Google Shape;940;p1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41" name="Google Shape;941;p1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42" name="Google Shape;942;p1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43" name="Google Shape;943;p1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44" name="Google Shape;944;p1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45" name="Google Shape;945;p1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46" name="Google Shape;946;p1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47" name="Google Shape;947;p1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48" name="Google Shape;948;p1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49" name="Google Shape;949;p1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50" name="Google Shape;950;p1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51" name="Google Shape;951;p13"/>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52" name="Google Shape;952;p1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53" name="Google Shape;953;p13"/>
          <p:cNvSpPr txBox="1">
            <a:spLocks noGrp="1"/>
          </p:cNvSpPr>
          <p:nvPr>
            <p:ph type="title"/>
          </p:nvPr>
        </p:nvSpPr>
        <p:spPr>
          <a:xfrm>
            <a:off x="958333" y="584416"/>
            <a:ext cx="1027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a:t>Click to edit Master title style</a:t>
            </a:r>
            <a:endParaRPr/>
          </a:p>
        </p:txBody>
      </p:sp>
      <p:sp>
        <p:nvSpPr>
          <p:cNvPr id="954" name="Google Shape;954;p13">
            <a:hlinkClick r:id="rId2" action="ppaction://hlinksldjump"/>
          </p:cNvPr>
          <p:cNvSpPr txBox="1">
            <a:spLocks noGrp="1"/>
          </p:cNvSpPr>
          <p:nvPr>
            <p:ph type="subTitle" idx="1"/>
          </p:nvPr>
        </p:nvSpPr>
        <p:spPr>
          <a:xfrm>
            <a:off x="2395791" y="1639600"/>
            <a:ext cx="3638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r>
              <a:rPr lang="en-US"/>
              <a:t>Click to edit Master subtitle style</a:t>
            </a:r>
            <a:endParaRPr/>
          </a:p>
        </p:txBody>
      </p:sp>
      <p:sp>
        <p:nvSpPr>
          <p:cNvPr id="955" name="Google Shape;955;p13"/>
          <p:cNvSpPr txBox="1">
            <a:spLocks noGrp="1"/>
          </p:cNvSpPr>
          <p:nvPr>
            <p:ph type="subTitle" idx="2"/>
          </p:nvPr>
        </p:nvSpPr>
        <p:spPr>
          <a:xfrm>
            <a:off x="2394712" y="2056420"/>
            <a:ext cx="3640000" cy="759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r>
              <a:rPr lang="en-US"/>
              <a:t>Click to edit Master subtitle style</a:t>
            </a:r>
            <a:endParaRPr/>
          </a:p>
        </p:txBody>
      </p:sp>
      <p:sp>
        <p:nvSpPr>
          <p:cNvPr id="956" name="Google Shape;956;p13">
            <a:hlinkClick r:id="rId2" action="ppaction://hlinksldjump"/>
          </p:cNvPr>
          <p:cNvSpPr txBox="1">
            <a:spLocks noGrp="1"/>
          </p:cNvSpPr>
          <p:nvPr>
            <p:ph type="title" idx="3" hasCustomPrompt="1"/>
          </p:nvPr>
        </p:nvSpPr>
        <p:spPr>
          <a:xfrm>
            <a:off x="1577287" y="2059196"/>
            <a:ext cx="843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57" name="Google Shape;957;p13"/>
          <p:cNvSpPr txBox="1">
            <a:spLocks noGrp="1"/>
          </p:cNvSpPr>
          <p:nvPr>
            <p:ph type="subTitle" idx="4"/>
          </p:nvPr>
        </p:nvSpPr>
        <p:spPr>
          <a:xfrm>
            <a:off x="2399601" y="3230229"/>
            <a:ext cx="36492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r>
              <a:rPr lang="en-US"/>
              <a:t>Click to edit Master subtitle style</a:t>
            </a:r>
            <a:endParaRPr/>
          </a:p>
        </p:txBody>
      </p:sp>
      <p:sp>
        <p:nvSpPr>
          <p:cNvPr id="958" name="Google Shape;958;p13"/>
          <p:cNvSpPr txBox="1">
            <a:spLocks noGrp="1"/>
          </p:cNvSpPr>
          <p:nvPr>
            <p:ph type="subTitle" idx="5"/>
          </p:nvPr>
        </p:nvSpPr>
        <p:spPr>
          <a:xfrm>
            <a:off x="2392816" y="3649817"/>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r>
              <a:rPr lang="en-US"/>
              <a:t>Click to edit Master subtitle style</a:t>
            </a:r>
            <a:endParaRPr/>
          </a:p>
        </p:txBody>
      </p:sp>
      <p:sp>
        <p:nvSpPr>
          <p:cNvPr id="959" name="Google Shape;959;p13"/>
          <p:cNvSpPr txBox="1">
            <a:spLocks noGrp="1"/>
          </p:cNvSpPr>
          <p:nvPr>
            <p:ph type="title" idx="6" hasCustomPrompt="1"/>
          </p:nvPr>
        </p:nvSpPr>
        <p:spPr>
          <a:xfrm>
            <a:off x="1578504"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0" name="Google Shape;960;p13"/>
          <p:cNvSpPr txBox="1">
            <a:spLocks noGrp="1"/>
          </p:cNvSpPr>
          <p:nvPr>
            <p:ph type="subTitle" idx="7"/>
          </p:nvPr>
        </p:nvSpPr>
        <p:spPr>
          <a:xfrm>
            <a:off x="2401775" y="4822861"/>
            <a:ext cx="3640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r>
              <a:rPr lang="en-US"/>
              <a:t>Click to edit Master subtitle style</a:t>
            </a:r>
            <a:endParaRPr/>
          </a:p>
        </p:txBody>
      </p:sp>
      <p:sp>
        <p:nvSpPr>
          <p:cNvPr id="961" name="Google Shape;961;p13"/>
          <p:cNvSpPr txBox="1">
            <a:spLocks noGrp="1"/>
          </p:cNvSpPr>
          <p:nvPr>
            <p:ph type="subTitle" idx="8"/>
          </p:nvPr>
        </p:nvSpPr>
        <p:spPr>
          <a:xfrm>
            <a:off x="2392816" y="5243275"/>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r>
              <a:rPr lang="en-US"/>
              <a:t>Click to edit Master subtitle style</a:t>
            </a:r>
            <a:endParaRPr/>
          </a:p>
        </p:txBody>
      </p:sp>
      <p:sp>
        <p:nvSpPr>
          <p:cNvPr id="962" name="Google Shape;962;p13"/>
          <p:cNvSpPr txBox="1">
            <a:spLocks noGrp="1"/>
          </p:cNvSpPr>
          <p:nvPr>
            <p:ph type="title" idx="9" hasCustomPrompt="1"/>
          </p:nvPr>
        </p:nvSpPr>
        <p:spPr>
          <a:xfrm>
            <a:off x="1578504"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3" name="Google Shape;963;p13"/>
          <p:cNvSpPr txBox="1">
            <a:spLocks noGrp="1"/>
          </p:cNvSpPr>
          <p:nvPr>
            <p:ph type="subTitle" idx="13"/>
          </p:nvPr>
        </p:nvSpPr>
        <p:spPr>
          <a:xfrm>
            <a:off x="6958577" y="1642000"/>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r>
              <a:rPr lang="en-US"/>
              <a:t>Click to edit Master subtitle style</a:t>
            </a:r>
            <a:endParaRPr/>
          </a:p>
        </p:txBody>
      </p:sp>
      <p:sp>
        <p:nvSpPr>
          <p:cNvPr id="964" name="Google Shape;964;p13"/>
          <p:cNvSpPr txBox="1">
            <a:spLocks noGrp="1"/>
          </p:cNvSpPr>
          <p:nvPr>
            <p:ph type="subTitle" idx="14"/>
          </p:nvPr>
        </p:nvSpPr>
        <p:spPr>
          <a:xfrm>
            <a:off x="6949579" y="2054220"/>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r>
              <a:rPr lang="en-US"/>
              <a:t>Click to edit Master subtitle style</a:t>
            </a:r>
            <a:endParaRPr/>
          </a:p>
        </p:txBody>
      </p:sp>
      <p:sp>
        <p:nvSpPr>
          <p:cNvPr id="965" name="Google Shape;965;p13"/>
          <p:cNvSpPr txBox="1">
            <a:spLocks noGrp="1"/>
          </p:cNvSpPr>
          <p:nvPr>
            <p:ph type="title" idx="15" hasCustomPrompt="1"/>
          </p:nvPr>
        </p:nvSpPr>
        <p:spPr>
          <a:xfrm>
            <a:off x="6161423" y="2060396"/>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6" name="Google Shape;966;p13"/>
          <p:cNvSpPr txBox="1">
            <a:spLocks noGrp="1"/>
          </p:cNvSpPr>
          <p:nvPr>
            <p:ph type="subTitle" idx="16"/>
          </p:nvPr>
        </p:nvSpPr>
        <p:spPr>
          <a:xfrm>
            <a:off x="6958577" y="3230229"/>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r>
              <a:rPr lang="en-US"/>
              <a:t>Click to edit Master subtitle style</a:t>
            </a:r>
            <a:endParaRPr/>
          </a:p>
        </p:txBody>
      </p:sp>
      <p:sp>
        <p:nvSpPr>
          <p:cNvPr id="967" name="Google Shape;967;p13"/>
          <p:cNvSpPr txBox="1">
            <a:spLocks noGrp="1"/>
          </p:cNvSpPr>
          <p:nvPr>
            <p:ph type="subTitle" idx="17"/>
          </p:nvPr>
        </p:nvSpPr>
        <p:spPr>
          <a:xfrm>
            <a:off x="6949584" y="3649817"/>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r>
              <a:rPr lang="en-US"/>
              <a:t>Click to edit Master subtitle style</a:t>
            </a:r>
            <a:endParaRPr/>
          </a:p>
        </p:txBody>
      </p:sp>
      <p:sp>
        <p:nvSpPr>
          <p:cNvPr id="968" name="Google Shape;968;p13"/>
          <p:cNvSpPr txBox="1">
            <a:spLocks noGrp="1"/>
          </p:cNvSpPr>
          <p:nvPr>
            <p:ph type="title" idx="18" hasCustomPrompt="1"/>
          </p:nvPr>
        </p:nvSpPr>
        <p:spPr>
          <a:xfrm>
            <a:off x="6161423"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9" name="Google Shape;969;p13"/>
          <p:cNvSpPr txBox="1">
            <a:spLocks noGrp="1"/>
          </p:cNvSpPr>
          <p:nvPr>
            <p:ph type="subTitle" idx="19"/>
          </p:nvPr>
        </p:nvSpPr>
        <p:spPr>
          <a:xfrm>
            <a:off x="6958577" y="4822861"/>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r>
              <a:rPr lang="en-US"/>
              <a:t>Click to edit Master subtitle style</a:t>
            </a:r>
            <a:endParaRPr/>
          </a:p>
        </p:txBody>
      </p:sp>
      <p:sp>
        <p:nvSpPr>
          <p:cNvPr id="970" name="Google Shape;970;p13"/>
          <p:cNvSpPr txBox="1">
            <a:spLocks noGrp="1"/>
          </p:cNvSpPr>
          <p:nvPr>
            <p:ph type="subTitle" idx="20"/>
          </p:nvPr>
        </p:nvSpPr>
        <p:spPr>
          <a:xfrm>
            <a:off x="6949584" y="5243275"/>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r>
              <a:rPr lang="en-US"/>
              <a:t>Click to edit Master subtitle style</a:t>
            </a:r>
            <a:endParaRPr/>
          </a:p>
        </p:txBody>
      </p:sp>
      <p:sp>
        <p:nvSpPr>
          <p:cNvPr id="971" name="Google Shape;971;p13"/>
          <p:cNvSpPr txBox="1">
            <a:spLocks noGrp="1"/>
          </p:cNvSpPr>
          <p:nvPr>
            <p:ph type="title" idx="21" hasCustomPrompt="1"/>
          </p:nvPr>
        </p:nvSpPr>
        <p:spPr>
          <a:xfrm>
            <a:off x="6161423"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972" name="Google Shape;972;p13"/>
          <p:cNvGrpSpPr/>
          <p:nvPr/>
        </p:nvGrpSpPr>
        <p:grpSpPr>
          <a:xfrm>
            <a:off x="1417667" y="1108234"/>
            <a:ext cx="592367" cy="531367"/>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75" name="Google Shape;975;p13"/>
          <p:cNvGrpSpPr/>
          <p:nvPr/>
        </p:nvGrpSpPr>
        <p:grpSpPr>
          <a:xfrm>
            <a:off x="10419001" y="5951667"/>
            <a:ext cx="388500" cy="375167"/>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86" name="Google Shape;986;p13"/>
          <p:cNvGrpSpPr/>
          <p:nvPr/>
        </p:nvGrpSpPr>
        <p:grpSpPr>
          <a:xfrm>
            <a:off x="10071401" y="934467"/>
            <a:ext cx="222233" cy="224767"/>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89" name="Google Shape;989;p13"/>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90" name="Google Shape;990;p13"/>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966896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lang="en-US"/>
              <a:t>Click to edit Master title style</a:t>
            </a:r>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8612906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grpSp>
        <p:nvGrpSpPr>
          <p:cNvPr id="1089" name="Google Shape;1089;p15"/>
          <p:cNvGrpSpPr/>
          <p:nvPr/>
        </p:nvGrpSpPr>
        <p:grpSpPr>
          <a:xfrm>
            <a:off x="527859" y="292693"/>
            <a:ext cx="11358487" cy="6384375"/>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112" name="Google Shape;1112;p1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lang="en-US"/>
              <a:t>Click to edit Master title style</a:t>
            </a:r>
            <a:endParaRPr/>
          </a:p>
        </p:txBody>
      </p:sp>
      <p:grpSp>
        <p:nvGrpSpPr>
          <p:cNvPr id="1113" name="Google Shape;1113;p15"/>
          <p:cNvGrpSpPr/>
          <p:nvPr/>
        </p:nvGrpSpPr>
        <p:grpSpPr>
          <a:xfrm>
            <a:off x="672118" y="425434"/>
            <a:ext cx="592367" cy="531367"/>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16" name="Google Shape;1116;p15"/>
          <p:cNvGrpSpPr/>
          <p:nvPr/>
        </p:nvGrpSpPr>
        <p:grpSpPr>
          <a:xfrm>
            <a:off x="10589718" y="5951685"/>
            <a:ext cx="388500" cy="375167"/>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27" name="Google Shape;1127;p15"/>
          <p:cNvGrpSpPr/>
          <p:nvPr/>
        </p:nvGrpSpPr>
        <p:grpSpPr>
          <a:xfrm>
            <a:off x="1648334" y="425418"/>
            <a:ext cx="222233" cy="224767"/>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130" name="Google Shape;1130;p15"/>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31" name="Google Shape;1131;p15"/>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132" name="Google Shape;1132;p15"/>
          <p:cNvGrpSpPr/>
          <p:nvPr/>
        </p:nvGrpSpPr>
        <p:grpSpPr>
          <a:xfrm>
            <a:off x="9923034" y="6202167"/>
            <a:ext cx="222233" cy="224767"/>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135" name="Google Shape;1135;p1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36" name="Google Shape;1136;p1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37" name="Google Shape;1137;p1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38" name="Google Shape;1138;p1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39" name="Google Shape;1139;p1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40" name="Google Shape;1140;p1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41" name="Google Shape;1141;p1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42" name="Google Shape;1142;p1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43" name="Google Shape;1143;p1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44" name="Google Shape;1144;p1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45" name="Google Shape;1145;p1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46" name="Google Shape;1146;p1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47" name="Google Shape;1147;p1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48" name="Google Shape;1148;p1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49" name="Google Shape;1149;p1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50" name="Google Shape;1150;p1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51" name="Google Shape;1151;p1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52" name="Google Shape;1152;p1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53" name="Google Shape;1153;p1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54" name="Google Shape;1154;p1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55" name="Google Shape;1155;p1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56" name="Google Shape;1156;p1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57" name="Google Shape;1157;p1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58" name="Google Shape;1158;p1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59" name="Google Shape;1159;p1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60" name="Google Shape;1160;p1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61" name="Google Shape;1161;p1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62" name="Google Shape;1162;p1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63" name="Google Shape;1163;p1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64" name="Google Shape;1164;p1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65" name="Google Shape;1165;p1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66" name="Google Shape;1166;p1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67" name="Google Shape;1167;p1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68" name="Google Shape;1168;p1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69" name="Google Shape;1169;p1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70" name="Google Shape;1170;p1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71" name="Google Shape;1171;p1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72" name="Google Shape;1172;p1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73" name="Google Shape;1173;p1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74" name="Google Shape;1174;p1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75" name="Google Shape;1175;p1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76" name="Google Shape;1176;p1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77" name="Google Shape;1177;p1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78" name="Google Shape;1178;p1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79" name="Google Shape;1179;p1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80" name="Google Shape;1180;p1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81" name="Google Shape;1181;p1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82" name="Google Shape;1182;p1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83" name="Google Shape;1183;p1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84" name="Google Shape;1184;p1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179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195" name="Google Shape;195;p6"/>
          <p:cNvGrpSpPr/>
          <p:nvPr/>
        </p:nvGrpSpPr>
        <p:grpSpPr>
          <a:xfrm rot="-1245393" flipH="1">
            <a:off x="-381087" y="270520"/>
            <a:ext cx="1831193" cy="1662664"/>
            <a:chOff x="7844079" y="226728"/>
            <a:chExt cx="1373387" cy="1246991"/>
          </a:xfrm>
        </p:grpSpPr>
        <p:sp>
          <p:nvSpPr>
            <p:cNvPr id="196" name="Google Shape;196;p6"/>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6"/>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6"/>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6"/>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6"/>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6"/>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6"/>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6"/>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6"/>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6"/>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6"/>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6"/>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6"/>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 name="Google Shape;209;p6"/>
          <p:cNvGrpSpPr/>
          <p:nvPr/>
        </p:nvGrpSpPr>
        <p:grpSpPr>
          <a:xfrm flipH="1">
            <a:off x="11040696" y="5276980"/>
            <a:ext cx="944459" cy="1638049"/>
            <a:chOff x="-1056319" y="1385262"/>
            <a:chExt cx="212940" cy="369285"/>
          </a:xfrm>
        </p:grpSpPr>
        <p:sp>
          <p:nvSpPr>
            <p:cNvPr id="210" name="Google Shape;210;p6"/>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6"/>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6"/>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6"/>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6"/>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6"/>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6"/>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6"/>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6"/>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6"/>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6"/>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6"/>
          <p:cNvGrpSpPr/>
          <p:nvPr/>
        </p:nvGrpSpPr>
        <p:grpSpPr>
          <a:xfrm flipH="1">
            <a:off x="175934" y="5946073"/>
            <a:ext cx="717137" cy="741144"/>
            <a:chOff x="5294267" y="4624350"/>
            <a:chExt cx="383004" cy="395854"/>
          </a:xfrm>
        </p:grpSpPr>
        <p:sp>
          <p:nvSpPr>
            <p:cNvPr id="222" name="Google Shape;22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6"/>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1" name="Google Shape;231;p6"/>
          <p:cNvGrpSpPr/>
          <p:nvPr/>
        </p:nvGrpSpPr>
        <p:grpSpPr>
          <a:xfrm rot="-7204672" flipH="1">
            <a:off x="11267377" y="380868"/>
            <a:ext cx="717135" cy="364061"/>
            <a:chOff x="5294267" y="4825749"/>
            <a:chExt cx="383004" cy="194455"/>
          </a:xfrm>
        </p:grpSpPr>
        <p:sp>
          <p:nvSpPr>
            <p:cNvPr id="232" name="Google Shape;23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81205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85"/>
        <p:cNvGrpSpPr/>
        <p:nvPr/>
      </p:nvGrpSpPr>
      <p:grpSpPr>
        <a:xfrm>
          <a:off x="0" y="0"/>
          <a:ext cx="0" cy="0"/>
          <a:chOff x="0" y="0"/>
          <a:chExt cx="0" cy="0"/>
        </a:xfrm>
      </p:grpSpPr>
      <p:grpSp>
        <p:nvGrpSpPr>
          <p:cNvPr id="1186" name="Google Shape;1186;p16"/>
          <p:cNvGrpSpPr/>
          <p:nvPr/>
        </p:nvGrpSpPr>
        <p:grpSpPr>
          <a:xfrm>
            <a:off x="527859" y="292693"/>
            <a:ext cx="11358487" cy="6384375"/>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09" name="Google Shape;1209;p1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10" name="Google Shape;1210;p1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11" name="Google Shape;1211;p1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12" name="Google Shape;1212;p1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13" name="Google Shape;1213;p1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14" name="Google Shape;1214;p1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15" name="Google Shape;1215;p1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16" name="Google Shape;1216;p1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17" name="Google Shape;1217;p1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18" name="Google Shape;1218;p1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19" name="Google Shape;1219;p1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20" name="Google Shape;1220;p1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21" name="Google Shape;1221;p1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22" name="Google Shape;1222;p1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23" name="Google Shape;1223;p1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24" name="Google Shape;1224;p1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25" name="Google Shape;1225;p1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26" name="Google Shape;1226;p1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27" name="Google Shape;1227;p1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28" name="Google Shape;1228;p1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29" name="Google Shape;1229;p1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30" name="Google Shape;1230;p1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31" name="Google Shape;1231;p1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32" name="Google Shape;1232;p1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33" name="Google Shape;1233;p1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34" name="Google Shape;1234;p1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35" name="Google Shape;1235;p1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36" name="Google Shape;1236;p1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37" name="Google Shape;1237;p1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38" name="Google Shape;1238;p1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39" name="Google Shape;1239;p1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40" name="Google Shape;1240;p1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41" name="Google Shape;1241;p1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42" name="Google Shape;1242;p1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43" name="Google Shape;1243;p1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44" name="Google Shape;1244;p1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45" name="Google Shape;1245;p1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46" name="Google Shape;1246;p1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47" name="Google Shape;1247;p1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48" name="Google Shape;1248;p1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49" name="Google Shape;1249;p1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0" name="Google Shape;1250;p1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1" name="Google Shape;1251;p1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2" name="Google Shape;1252;p1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3" name="Google Shape;1253;p1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4" name="Google Shape;1254;p1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5" name="Google Shape;1255;p1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6" name="Google Shape;1256;p1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7" name="Google Shape;1257;p1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8" name="Google Shape;1258;p1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259" name="Google Shape;1259;p16"/>
          <p:cNvGrpSpPr/>
          <p:nvPr/>
        </p:nvGrpSpPr>
        <p:grpSpPr>
          <a:xfrm>
            <a:off x="968285" y="6000567"/>
            <a:ext cx="388500" cy="375167"/>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70" name="Google Shape;1270;p1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271" name="Google Shape;1271;p16"/>
          <p:cNvGrpSpPr/>
          <p:nvPr/>
        </p:nvGrpSpPr>
        <p:grpSpPr>
          <a:xfrm>
            <a:off x="2019934" y="606334"/>
            <a:ext cx="222233" cy="224767"/>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74" name="Google Shape;1274;p1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781271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59" y="292693"/>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99" name="Google Shape;1299;p1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00" name="Google Shape;1300;p1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02" name="Google Shape;1302;p1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04" name="Google Shape;1304;p1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06" name="Google Shape;1306;p1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07" name="Google Shape;1307;p1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09" name="Google Shape;1309;p1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11" name="Google Shape;1311;p1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12" name="Google Shape;1312;p1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14" name="Google Shape;1314;p1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16" name="Google Shape;1316;p1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17" name="Google Shape;1317;p1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19" name="Google Shape;1319;p1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21" name="Google Shape;1321;p1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22" name="Google Shape;1322;p1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24" name="Google Shape;1324;p1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26" name="Google Shape;1326;p1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27" name="Google Shape;1327;p1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28" name="Google Shape;1328;p1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29" name="Google Shape;1329;p1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31" name="Google Shape;1331;p1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32" name="Google Shape;1332;p1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34" name="Google Shape;1334;p1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36" name="Google Shape;1336;p1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37" name="Google Shape;1337;p1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38" name="Google Shape;1338;p1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39" name="Google Shape;1339;p1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41" name="Google Shape;1341;p1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42" name="Google Shape;1342;p1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44" name="Google Shape;1344;p1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46" name="Google Shape;1346;p1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47" name="Google Shape;1347;p1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48" name="Google Shape;1348;p1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349" name="Google Shape;1349;p17"/>
          <p:cNvGrpSpPr/>
          <p:nvPr/>
        </p:nvGrpSpPr>
        <p:grpSpPr>
          <a:xfrm>
            <a:off x="672118" y="425434"/>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352" name="Google Shape;1352;p17"/>
          <p:cNvGrpSpPr/>
          <p:nvPr/>
        </p:nvGrpSpPr>
        <p:grpSpPr>
          <a:xfrm>
            <a:off x="10589718" y="5951685"/>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363" name="Google Shape;1363;p17"/>
          <p:cNvGrpSpPr/>
          <p:nvPr/>
        </p:nvGrpSpPr>
        <p:grpSpPr>
          <a:xfrm>
            <a:off x="1648334" y="425418"/>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366" name="Google Shape;1366;p17"/>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368" name="Google Shape;1368;p17"/>
          <p:cNvGrpSpPr/>
          <p:nvPr/>
        </p:nvGrpSpPr>
        <p:grpSpPr>
          <a:xfrm>
            <a:off x="9923034"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7376254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527859" y="292693"/>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395" name="Google Shape;1395;p1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6" name="Google Shape;1396;p1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7" name="Google Shape;1397;p1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8" name="Google Shape;1398;p1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0" name="Google Shape;1400;p1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1" name="Google Shape;1401;p1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2" name="Google Shape;1402;p1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3" name="Google Shape;1403;p1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5" name="Google Shape;1405;p1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7" name="Google Shape;1407;p1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8" name="Google Shape;1408;p1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0" name="Google Shape;1410;p1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1" name="Google Shape;1411;p1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2" name="Google Shape;1412;p1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3" name="Google Shape;1413;p1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5" name="Google Shape;1415;p1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6" name="Google Shape;1416;p1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7" name="Google Shape;1417;p1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8" name="Google Shape;1418;p1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0" name="Google Shape;1420;p1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1" name="Google Shape;1421;p1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2" name="Google Shape;1422;p1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3" name="Google Shape;1423;p1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4" name="Google Shape;1424;p1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5" name="Google Shape;1425;p1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7" name="Google Shape;1427;p1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8" name="Google Shape;1428;p1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0" name="Google Shape;1430;p1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1" name="Google Shape;1431;p1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2" name="Google Shape;1432;p1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3" name="Google Shape;1433;p1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4" name="Google Shape;1434;p1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5" name="Google Shape;1435;p1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7" name="Google Shape;1437;p1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8" name="Google Shape;1438;p1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40" name="Google Shape;1440;p1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41" name="Google Shape;1441;p1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42" name="Google Shape;1442;p1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43" name="Google Shape;1443;p1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44" name="Google Shape;1444;p1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45" name="Google Shape;1445;p18"/>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446" name="Google Shape;1446;p18"/>
          <p:cNvGrpSpPr/>
          <p:nvPr/>
        </p:nvGrpSpPr>
        <p:grpSpPr>
          <a:xfrm>
            <a:off x="1417667" y="1108234"/>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49" name="Google Shape;1449;p18"/>
          <p:cNvGrpSpPr/>
          <p:nvPr/>
        </p:nvGrpSpPr>
        <p:grpSpPr>
          <a:xfrm>
            <a:off x="10419001"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60" name="Google Shape;1460;p18"/>
          <p:cNvGrpSpPr/>
          <p:nvPr/>
        </p:nvGrpSpPr>
        <p:grpSpPr>
          <a:xfrm>
            <a:off x="10071401"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63" name="Google Shape;1463;p18"/>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64" name="Google Shape;1464;p18"/>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42635150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59" y="292693"/>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89" name="Google Shape;1489;p1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0" name="Google Shape;1490;p1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2" name="Google Shape;1492;p1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4" name="Google Shape;1494;p1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6" name="Google Shape;1496;p1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7" name="Google Shape;1497;p1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9" name="Google Shape;1499;p1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1" name="Google Shape;1501;p1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2" name="Google Shape;1502;p1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4" name="Google Shape;1504;p1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6" name="Google Shape;1506;p1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7" name="Google Shape;1507;p1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9" name="Google Shape;1509;p1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1" name="Google Shape;1511;p1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2" name="Google Shape;1512;p1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4" name="Google Shape;1514;p1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6" name="Google Shape;1516;p1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7" name="Google Shape;1517;p1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8" name="Google Shape;1518;p1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9" name="Google Shape;1519;p1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1" name="Google Shape;1521;p1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2" name="Google Shape;1522;p1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4" name="Google Shape;1524;p1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6" name="Google Shape;1526;p1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7" name="Google Shape;1527;p1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8" name="Google Shape;1528;p1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9" name="Google Shape;1529;p1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31" name="Google Shape;1531;p1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32" name="Google Shape;1532;p1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34" name="Google Shape;1534;p1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36" name="Google Shape;1536;p1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37" name="Google Shape;1537;p1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38" name="Google Shape;1538;p1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539" name="Google Shape;1539;p19"/>
          <p:cNvGrpSpPr/>
          <p:nvPr/>
        </p:nvGrpSpPr>
        <p:grpSpPr>
          <a:xfrm>
            <a:off x="10211867" y="3932585"/>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42" name="Google Shape;1542;p19"/>
          <p:cNvGrpSpPr/>
          <p:nvPr/>
        </p:nvGrpSpPr>
        <p:grpSpPr>
          <a:xfrm>
            <a:off x="1357401" y="2009301"/>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53" name="Google Shape;1553;p19"/>
          <p:cNvGrpSpPr/>
          <p:nvPr/>
        </p:nvGrpSpPr>
        <p:grpSpPr>
          <a:xfrm>
            <a:off x="2761968"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56" name="Google Shape;1556;p19"/>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57" name="Google Shape;1557;p19"/>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58" name="Google Shape;1558;p19"/>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59" name="Google Shape;1559;p19"/>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60" name="Google Shape;1560;p19"/>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561" name="Google Shape;1561;p19"/>
          <p:cNvGrpSpPr/>
          <p:nvPr/>
        </p:nvGrpSpPr>
        <p:grpSpPr>
          <a:xfrm>
            <a:off x="2039667" y="5713834"/>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72" name="Google Shape;1572;p19"/>
          <p:cNvGrpSpPr/>
          <p:nvPr/>
        </p:nvGrpSpPr>
        <p:grpSpPr>
          <a:xfrm>
            <a:off x="1672318" y="3456701"/>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86" name="Google Shape;1586;p19"/>
          <p:cNvGrpSpPr/>
          <p:nvPr/>
        </p:nvGrpSpPr>
        <p:grpSpPr>
          <a:xfrm>
            <a:off x="9580334" y="2936201"/>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89" name="Google Shape;1589;p19"/>
          <p:cNvGrpSpPr/>
          <p:nvPr/>
        </p:nvGrpSpPr>
        <p:grpSpPr>
          <a:xfrm>
            <a:off x="10211851" y="1501285"/>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416463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92"/>
        <p:cNvGrpSpPr/>
        <p:nvPr/>
      </p:nvGrpSpPr>
      <p:grpSpPr>
        <a:xfrm>
          <a:off x="0" y="0"/>
          <a:ext cx="0" cy="0"/>
          <a:chOff x="0" y="0"/>
          <a:chExt cx="0" cy="0"/>
        </a:xfrm>
      </p:grpSpPr>
      <p:grpSp>
        <p:nvGrpSpPr>
          <p:cNvPr id="1593" name="Google Shape;1593;p20"/>
          <p:cNvGrpSpPr/>
          <p:nvPr/>
        </p:nvGrpSpPr>
        <p:grpSpPr>
          <a:xfrm>
            <a:off x="527859" y="292693"/>
            <a:ext cx="11358487" cy="6384375"/>
            <a:chOff x="395894" y="219519"/>
            <a:chExt cx="8518865" cy="4788281"/>
          </a:xfrm>
        </p:grpSpPr>
        <p:sp>
          <p:nvSpPr>
            <p:cNvPr id="1594" name="Google Shape;1594;p2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595" name="Google Shape;1595;p20"/>
            <p:cNvGrpSpPr/>
            <p:nvPr/>
          </p:nvGrpSpPr>
          <p:grpSpPr>
            <a:xfrm>
              <a:off x="8341543" y="2282008"/>
              <a:ext cx="569676" cy="380612"/>
              <a:chOff x="8341543" y="2282008"/>
              <a:chExt cx="569676" cy="380612"/>
            </a:xfrm>
          </p:grpSpPr>
          <p:sp>
            <p:nvSpPr>
              <p:cNvPr id="1596" name="Google Shape;1596;p2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7" name="Google Shape;1597;p2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98" name="Google Shape;1598;p2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599" name="Google Shape;1599;p20"/>
            <p:cNvGrpSpPr/>
            <p:nvPr/>
          </p:nvGrpSpPr>
          <p:grpSpPr>
            <a:xfrm>
              <a:off x="8341543" y="1721094"/>
              <a:ext cx="569676" cy="380612"/>
              <a:chOff x="8341543" y="1721094"/>
              <a:chExt cx="569676" cy="380612"/>
            </a:xfrm>
          </p:grpSpPr>
          <p:sp>
            <p:nvSpPr>
              <p:cNvPr id="1600" name="Google Shape;1600;p2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1" name="Google Shape;1601;p2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02" name="Google Shape;1602;p20"/>
            <p:cNvGrpSpPr/>
            <p:nvPr/>
          </p:nvGrpSpPr>
          <p:grpSpPr>
            <a:xfrm>
              <a:off x="8346273" y="1183592"/>
              <a:ext cx="568486" cy="388014"/>
              <a:chOff x="8346273" y="1183592"/>
              <a:chExt cx="568486" cy="388014"/>
            </a:xfrm>
          </p:grpSpPr>
          <p:sp>
            <p:nvSpPr>
              <p:cNvPr id="1603" name="Google Shape;1603;p2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4" name="Google Shape;1604;p2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05" name="Google Shape;1605;p20"/>
            <p:cNvGrpSpPr/>
            <p:nvPr/>
          </p:nvGrpSpPr>
          <p:grpSpPr>
            <a:xfrm>
              <a:off x="8341543" y="606635"/>
              <a:ext cx="569676" cy="388014"/>
              <a:chOff x="8341543" y="606635"/>
              <a:chExt cx="569676" cy="388014"/>
            </a:xfrm>
          </p:grpSpPr>
          <p:sp>
            <p:nvSpPr>
              <p:cNvPr id="1606" name="Google Shape;1606;p2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7" name="Google Shape;1607;p2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08" name="Google Shape;1608;p20"/>
            <p:cNvGrpSpPr/>
            <p:nvPr/>
          </p:nvGrpSpPr>
          <p:grpSpPr>
            <a:xfrm>
              <a:off x="8341543" y="2842933"/>
              <a:ext cx="569676" cy="380612"/>
              <a:chOff x="8341543" y="2282008"/>
              <a:chExt cx="569676" cy="380612"/>
            </a:xfrm>
          </p:grpSpPr>
          <p:sp>
            <p:nvSpPr>
              <p:cNvPr id="1609" name="Google Shape;1609;p2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0" name="Google Shape;1610;p2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11" name="Google Shape;1611;p20"/>
            <p:cNvGrpSpPr/>
            <p:nvPr/>
          </p:nvGrpSpPr>
          <p:grpSpPr>
            <a:xfrm>
              <a:off x="8341543" y="3403858"/>
              <a:ext cx="569676" cy="380612"/>
              <a:chOff x="8341543" y="2282008"/>
              <a:chExt cx="569676" cy="380612"/>
            </a:xfrm>
          </p:grpSpPr>
          <p:sp>
            <p:nvSpPr>
              <p:cNvPr id="1612" name="Google Shape;1612;p2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3" name="Google Shape;1613;p2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14" name="Google Shape;1614;p2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5" name="Google Shape;1615;p2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16" name="Google Shape;1616;p20"/>
          <p:cNvSpPr txBox="1">
            <a:spLocks noGrp="1"/>
          </p:cNvSpPr>
          <p:nvPr>
            <p:ph type="title"/>
          </p:nvPr>
        </p:nvSpPr>
        <p:spPr>
          <a:xfrm>
            <a:off x="3101267" y="527700"/>
            <a:ext cx="5990400" cy="138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0800"/>
            </a:lvl1pPr>
            <a:lvl2pPr lvl="1" algn="ctr" rtl="0">
              <a:spcBef>
                <a:spcPts val="0"/>
              </a:spcBef>
              <a:spcAft>
                <a:spcPts val="0"/>
              </a:spcAft>
              <a:buNone/>
              <a:defRPr sz="10800"/>
            </a:lvl2pPr>
            <a:lvl3pPr lvl="2" algn="ctr" rtl="0">
              <a:spcBef>
                <a:spcPts val="0"/>
              </a:spcBef>
              <a:spcAft>
                <a:spcPts val="0"/>
              </a:spcAft>
              <a:buNone/>
              <a:defRPr sz="10800"/>
            </a:lvl3pPr>
            <a:lvl4pPr lvl="3" algn="ctr" rtl="0">
              <a:spcBef>
                <a:spcPts val="0"/>
              </a:spcBef>
              <a:spcAft>
                <a:spcPts val="0"/>
              </a:spcAft>
              <a:buNone/>
              <a:defRPr sz="10800"/>
            </a:lvl4pPr>
            <a:lvl5pPr lvl="4" algn="ctr" rtl="0">
              <a:spcBef>
                <a:spcPts val="0"/>
              </a:spcBef>
              <a:spcAft>
                <a:spcPts val="0"/>
              </a:spcAft>
              <a:buNone/>
              <a:defRPr sz="10800"/>
            </a:lvl5pPr>
            <a:lvl6pPr lvl="5" algn="ctr" rtl="0">
              <a:spcBef>
                <a:spcPts val="0"/>
              </a:spcBef>
              <a:spcAft>
                <a:spcPts val="0"/>
              </a:spcAft>
              <a:buNone/>
              <a:defRPr sz="10800"/>
            </a:lvl6pPr>
            <a:lvl7pPr lvl="6" algn="ctr" rtl="0">
              <a:spcBef>
                <a:spcPts val="0"/>
              </a:spcBef>
              <a:spcAft>
                <a:spcPts val="0"/>
              </a:spcAft>
              <a:buNone/>
              <a:defRPr sz="10800"/>
            </a:lvl7pPr>
            <a:lvl8pPr lvl="7" algn="ctr" rtl="0">
              <a:spcBef>
                <a:spcPts val="0"/>
              </a:spcBef>
              <a:spcAft>
                <a:spcPts val="0"/>
              </a:spcAft>
              <a:buNone/>
              <a:defRPr sz="10800"/>
            </a:lvl8pPr>
            <a:lvl9pPr lvl="8" algn="ctr" rtl="0">
              <a:spcBef>
                <a:spcPts val="0"/>
              </a:spcBef>
              <a:spcAft>
                <a:spcPts val="0"/>
              </a:spcAft>
              <a:buNone/>
              <a:defRPr sz="10800"/>
            </a:lvl9pPr>
          </a:lstStyle>
          <a:p>
            <a:r>
              <a:rPr lang="en-US"/>
              <a:t>Click to edit Master title style</a:t>
            </a:r>
            <a:endParaRPr/>
          </a:p>
        </p:txBody>
      </p:sp>
      <p:sp>
        <p:nvSpPr>
          <p:cNvPr id="1617" name="Google Shape;1617;p20"/>
          <p:cNvSpPr txBox="1">
            <a:spLocks noGrp="1"/>
          </p:cNvSpPr>
          <p:nvPr>
            <p:ph type="subTitle" idx="1"/>
          </p:nvPr>
        </p:nvSpPr>
        <p:spPr>
          <a:xfrm>
            <a:off x="3102721" y="2075201"/>
            <a:ext cx="5990400" cy="194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a:t>Click to edit Master subtitle style</a:t>
            </a:r>
            <a:endParaRPr/>
          </a:p>
        </p:txBody>
      </p:sp>
      <p:sp>
        <p:nvSpPr>
          <p:cNvPr id="1618" name="Google Shape;1618;p20"/>
          <p:cNvSpPr txBox="1"/>
          <p:nvPr/>
        </p:nvSpPr>
        <p:spPr>
          <a:xfrm>
            <a:off x="3414700" y="4698840"/>
            <a:ext cx="5366000" cy="888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600" b="1">
                <a:solidFill>
                  <a:schemeClr val="accent1"/>
                </a:solidFill>
                <a:latin typeface="Quicksand"/>
                <a:ea typeface="Quicksand"/>
                <a:cs typeface="Quicksand"/>
                <a:sym typeface="Quicksand"/>
              </a:rPr>
              <a:t>CREDITS:</a:t>
            </a:r>
            <a:r>
              <a:rPr lang="en" sz="1600" b="1">
                <a:solidFill>
                  <a:srgbClr val="0E2A47"/>
                </a:solidFill>
                <a:latin typeface="Quicksand"/>
                <a:ea typeface="Quicksand"/>
                <a:cs typeface="Quicksand"/>
                <a:sym typeface="Quicksand"/>
              </a:rPr>
              <a:t> </a:t>
            </a:r>
            <a:r>
              <a:rPr lang="en" sz="1600">
                <a:solidFill>
                  <a:schemeClr val="dk1"/>
                </a:solidFill>
                <a:latin typeface="Quicksand Medium"/>
                <a:ea typeface="Quicksand Medium"/>
                <a:cs typeface="Quicksand Medium"/>
                <a:sym typeface="Quicksand Medium"/>
              </a:rPr>
              <a:t>This presentation template was created by </a:t>
            </a:r>
            <a:r>
              <a:rPr lang="en" sz="1600" b="1">
                <a:solidFill>
                  <a:schemeClr val="accent1"/>
                </a:solidFill>
                <a:uFill>
                  <a:noFill/>
                </a:uFill>
                <a:latin typeface="Quicksand"/>
                <a:ea typeface="Quicksand"/>
                <a:cs typeface="Quicksand"/>
                <a:sym typeface="Quicksand"/>
                <a:hlinkClick r:id="rId2">
                  <a:extLst>
                    <a:ext uri="{A12FA001-AC4F-418D-AE19-62706E023703}">
                      <ahyp:hlinkClr xmlns:ahyp="http://schemas.microsoft.com/office/drawing/2018/hyperlinkcolor" xmlns="" val="tx"/>
                    </a:ext>
                  </a:extLst>
                </a:hlinkClick>
              </a:rPr>
              <a:t>Slidesgo</a:t>
            </a:r>
            <a:r>
              <a:rPr lang="en" sz="1600">
                <a:solidFill>
                  <a:schemeClr val="dk1"/>
                </a:solidFill>
                <a:latin typeface="Quicksand Medium"/>
                <a:ea typeface="Quicksand Medium"/>
                <a:cs typeface="Quicksand Medium"/>
                <a:sym typeface="Quicksand Medium"/>
              </a:rPr>
              <a:t>, including icon by</a:t>
            </a:r>
            <a:r>
              <a:rPr lang="en" sz="1600">
                <a:solidFill>
                  <a:srgbClr val="174A80"/>
                </a:solidFill>
                <a:latin typeface="Quicksand Medium"/>
                <a:ea typeface="Quicksand Medium"/>
                <a:cs typeface="Quicksand Medium"/>
                <a:sym typeface="Quicksand Medium"/>
              </a:rPr>
              <a:t> </a:t>
            </a:r>
            <a:r>
              <a:rPr lang="en" sz="1600" b="1">
                <a:solidFill>
                  <a:schemeClr val="accent1"/>
                </a:solidFill>
                <a:uFill>
                  <a:noFill/>
                </a:uFill>
                <a:latin typeface="Quicksand"/>
                <a:ea typeface="Quicksand"/>
                <a:cs typeface="Quicksand"/>
                <a:sym typeface="Quicksand"/>
                <a:hlinkClick r:id="rId3">
                  <a:extLst>
                    <a:ext uri="{A12FA001-AC4F-418D-AE19-62706E023703}">
                      <ahyp:hlinkClr xmlns:ahyp="http://schemas.microsoft.com/office/drawing/2018/hyperlinkcolor" xmlns="" val="tx"/>
                    </a:ext>
                  </a:extLst>
                </a:hlinkClick>
              </a:rPr>
              <a:t>Flaticon</a:t>
            </a:r>
            <a:r>
              <a:rPr lang="en" sz="1600">
                <a:solidFill>
                  <a:schemeClr val="dk1"/>
                </a:solidFill>
                <a:latin typeface="Quicksand Medium"/>
                <a:ea typeface="Quicksand Medium"/>
                <a:cs typeface="Quicksand Medium"/>
                <a:sym typeface="Quicksand Medium"/>
              </a:rPr>
              <a:t>, and infographics &amp; images from</a:t>
            </a:r>
            <a:r>
              <a:rPr lang="en" sz="1600">
                <a:solidFill>
                  <a:srgbClr val="0E2A47"/>
                </a:solidFill>
                <a:latin typeface="Quicksand Medium"/>
                <a:ea typeface="Quicksand Medium"/>
                <a:cs typeface="Quicksand Medium"/>
                <a:sym typeface="Quicksand Medium"/>
              </a:rPr>
              <a:t> </a:t>
            </a:r>
            <a:r>
              <a:rPr lang="en" sz="1600" b="1">
                <a:solidFill>
                  <a:schemeClr val="accent1"/>
                </a:solidFill>
                <a:uFill>
                  <a:noFill/>
                </a:uFill>
                <a:latin typeface="Quicksand"/>
                <a:ea typeface="Quicksand"/>
                <a:cs typeface="Quicksand"/>
                <a:sym typeface="Quicksand"/>
                <a:hlinkClick r:id="rId4">
                  <a:extLst>
                    <a:ext uri="{A12FA001-AC4F-418D-AE19-62706E023703}">
                      <ahyp:hlinkClr xmlns:ahyp="http://schemas.microsoft.com/office/drawing/2018/hyperlinkcolor" xmlns="" val="tx"/>
                    </a:ext>
                  </a:extLst>
                </a:hlinkClick>
              </a:rPr>
              <a:t>Freepik</a:t>
            </a:r>
            <a:endParaRPr sz="1600" b="1">
              <a:solidFill>
                <a:schemeClr val="accent1"/>
              </a:solidFill>
              <a:latin typeface="Quicksand"/>
              <a:ea typeface="Quicksand"/>
              <a:cs typeface="Quicksand"/>
              <a:sym typeface="Quicksand"/>
            </a:endParaRPr>
          </a:p>
        </p:txBody>
      </p:sp>
      <p:sp>
        <p:nvSpPr>
          <p:cNvPr id="1619" name="Google Shape;1619;p2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20" name="Google Shape;1620;p2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21" name="Google Shape;1621;p2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22" name="Google Shape;1622;p2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23" name="Google Shape;1623;p2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24" name="Google Shape;1624;p2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25" name="Google Shape;1625;p2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26" name="Google Shape;1626;p2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27" name="Google Shape;1627;p2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28" name="Google Shape;1628;p2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29" name="Google Shape;1629;p2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30" name="Google Shape;1630;p2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31" name="Google Shape;1631;p2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32" name="Google Shape;1632;p2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33" name="Google Shape;1633;p2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34" name="Google Shape;1634;p2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35" name="Google Shape;1635;p2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36" name="Google Shape;1636;p2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37" name="Google Shape;1637;p2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38" name="Google Shape;1638;p2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39" name="Google Shape;1639;p2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40" name="Google Shape;1640;p2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41" name="Google Shape;1641;p2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42" name="Google Shape;1642;p2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43" name="Google Shape;1643;p2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44" name="Google Shape;1644;p2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45" name="Google Shape;1645;p2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46" name="Google Shape;1646;p2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47" name="Google Shape;1647;p2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48" name="Google Shape;1648;p2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49" name="Google Shape;1649;p2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50" name="Google Shape;1650;p2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51" name="Google Shape;1651;p2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52" name="Google Shape;1652;p2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53" name="Google Shape;1653;p2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54" name="Google Shape;1654;p2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55" name="Google Shape;1655;p2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56" name="Google Shape;1656;p2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57" name="Google Shape;1657;p2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58" name="Google Shape;1658;p2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59" name="Google Shape;1659;p2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60" name="Google Shape;1660;p2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61" name="Google Shape;1661;p2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62" name="Google Shape;1662;p2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63" name="Google Shape;1663;p2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64" name="Google Shape;1664;p2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65" name="Google Shape;1665;p2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66" name="Google Shape;1666;p2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67" name="Google Shape;1667;p2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68" name="Google Shape;1668;p2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669" name="Google Shape;1669;p20"/>
          <p:cNvGrpSpPr/>
          <p:nvPr/>
        </p:nvGrpSpPr>
        <p:grpSpPr>
          <a:xfrm>
            <a:off x="10211867" y="3932585"/>
            <a:ext cx="592367" cy="531367"/>
            <a:chOff x="2495125" y="2142250"/>
            <a:chExt cx="444275" cy="398525"/>
          </a:xfrm>
        </p:grpSpPr>
        <p:sp>
          <p:nvSpPr>
            <p:cNvPr id="1670" name="Google Shape;1670;p2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1" name="Google Shape;1671;p2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72" name="Google Shape;1672;p20"/>
          <p:cNvGrpSpPr/>
          <p:nvPr/>
        </p:nvGrpSpPr>
        <p:grpSpPr>
          <a:xfrm>
            <a:off x="1357401" y="2009301"/>
            <a:ext cx="388500" cy="375167"/>
            <a:chOff x="3243875" y="2372825"/>
            <a:chExt cx="291375" cy="281375"/>
          </a:xfrm>
        </p:grpSpPr>
        <p:sp>
          <p:nvSpPr>
            <p:cNvPr id="1673" name="Google Shape;1673;p2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4" name="Google Shape;1674;p2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5" name="Google Shape;1675;p2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6" name="Google Shape;1676;p2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7" name="Google Shape;1677;p2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8" name="Google Shape;1678;p2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9" name="Google Shape;1679;p2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0" name="Google Shape;1680;p2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1" name="Google Shape;1681;p2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2" name="Google Shape;1682;p2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83" name="Google Shape;1683;p20"/>
          <p:cNvGrpSpPr/>
          <p:nvPr/>
        </p:nvGrpSpPr>
        <p:grpSpPr>
          <a:xfrm>
            <a:off x="2761968" y="821285"/>
            <a:ext cx="222233" cy="224767"/>
            <a:chOff x="4954425" y="2036375"/>
            <a:chExt cx="166675" cy="168575"/>
          </a:xfrm>
        </p:grpSpPr>
        <p:sp>
          <p:nvSpPr>
            <p:cNvPr id="1684" name="Google Shape;1684;p2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5" name="Google Shape;1685;p2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86" name="Google Shape;1686;p20"/>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87" name="Google Shape;1687;p20"/>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88" name="Google Shape;1688;p20"/>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89" name="Google Shape;1689;p20"/>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90" name="Google Shape;1690;p20"/>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691" name="Google Shape;1691;p20"/>
          <p:cNvGrpSpPr/>
          <p:nvPr/>
        </p:nvGrpSpPr>
        <p:grpSpPr>
          <a:xfrm>
            <a:off x="2039667" y="5713834"/>
            <a:ext cx="388500" cy="375167"/>
            <a:chOff x="3243875" y="2372825"/>
            <a:chExt cx="291375" cy="281375"/>
          </a:xfrm>
        </p:grpSpPr>
        <p:sp>
          <p:nvSpPr>
            <p:cNvPr id="1692" name="Google Shape;1692;p2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3" name="Google Shape;1693;p2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4" name="Google Shape;1694;p2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5" name="Google Shape;1695;p2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6" name="Google Shape;1696;p2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7" name="Google Shape;1697;p2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8" name="Google Shape;1698;p2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9" name="Google Shape;1699;p2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0" name="Google Shape;1700;p2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1" name="Google Shape;1701;p2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02" name="Google Shape;1702;p20"/>
          <p:cNvGrpSpPr/>
          <p:nvPr/>
        </p:nvGrpSpPr>
        <p:grpSpPr>
          <a:xfrm>
            <a:off x="1672318" y="3456701"/>
            <a:ext cx="592367" cy="531367"/>
            <a:chOff x="2495125" y="2142250"/>
            <a:chExt cx="444275" cy="398525"/>
          </a:xfrm>
        </p:grpSpPr>
        <p:sp>
          <p:nvSpPr>
            <p:cNvPr id="1703" name="Google Shape;1703;p2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4" name="Google Shape;1704;p2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05" name="Google Shape;1705;p20"/>
          <p:cNvGrpSpPr/>
          <p:nvPr/>
        </p:nvGrpSpPr>
        <p:grpSpPr>
          <a:xfrm>
            <a:off x="9301067" y="5825267"/>
            <a:ext cx="388500" cy="375167"/>
            <a:chOff x="3243875" y="2372825"/>
            <a:chExt cx="291375" cy="281375"/>
          </a:xfrm>
        </p:grpSpPr>
        <p:sp>
          <p:nvSpPr>
            <p:cNvPr id="1706" name="Google Shape;1706;p2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7" name="Google Shape;1707;p2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8" name="Google Shape;1708;p2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9" name="Google Shape;1709;p2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0" name="Google Shape;1710;p2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1" name="Google Shape;1711;p2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2" name="Google Shape;1712;p2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3" name="Google Shape;1713;p2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4" name="Google Shape;1714;p2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5" name="Google Shape;1715;p2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16" name="Google Shape;1716;p20"/>
          <p:cNvGrpSpPr/>
          <p:nvPr/>
        </p:nvGrpSpPr>
        <p:grpSpPr>
          <a:xfrm>
            <a:off x="9580334" y="2936201"/>
            <a:ext cx="222233" cy="224767"/>
            <a:chOff x="4954425" y="2036375"/>
            <a:chExt cx="166675" cy="168575"/>
          </a:xfrm>
        </p:grpSpPr>
        <p:sp>
          <p:nvSpPr>
            <p:cNvPr id="1717" name="Google Shape;1717;p2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8" name="Google Shape;1718;p2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19" name="Google Shape;1719;p20"/>
          <p:cNvGrpSpPr/>
          <p:nvPr/>
        </p:nvGrpSpPr>
        <p:grpSpPr>
          <a:xfrm>
            <a:off x="10211851" y="1501285"/>
            <a:ext cx="592367" cy="531367"/>
            <a:chOff x="2495125" y="2142250"/>
            <a:chExt cx="444275" cy="398525"/>
          </a:xfrm>
        </p:grpSpPr>
        <p:sp>
          <p:nvSpPr>
            <p:cNvPr id="1720" name="Google Shape;1720;p2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1" name="Google Shape;1721;p2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5861969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92B00D-9160-4DA6-A31C-424FA4C82338}"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7B555-83D7-4841-95DC-93C6A60C7458}" type="slidenum">
              <a:rPr lang="en-US" smtClean="0"/>
              <a:t>‹#›</a:t>
            </a:fld>
            <a:endParaRPr lang="en-US"/>
          </a:p>
        </p:txBody>
      </p:sp>
    </p:spTree>
    <p:extLst>
      <p:ext uri="{BB962C8B-B14F-4D97-AF65-F5344CB8AC3E}">
        <p14:creationId xmlns:p14="http://schemas.microsoft.com/office/powerpoint/2010/main" val="538657175"/>
      </p:ext>
    </p:extLst>
  </p:cSld>
  <p:clrMapOvr>
    <a:masterClrMapping/>
  </p:clrMapOvr>
  <p:transition spd="slow" advTm="162472">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92B00D-9160-4DA6-A31C-424FA4C82338}"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7B555-83D7-4841-95DC-93C6A60C7458}" type="slidenum">
              <a:rPr lang="en-US" smtClean="0"/>
              <a:t>‹#›</a:t>
            </a:fld>
            <a:endParaRPr lang="en-US"/>
          </a:p>
        </p:txBody>
      </p:sp>
    </p:spTree>
    <p:extLst>
      <p:ext uri="{BB962C8B-B14F-4D97-AF65-F5344CB8AC3E}">
        <p14:creationId xmlns:p14="http://schemas.microsoft.com/office/powerpoint/2010/main" val="2443654986"/>
      </p:ext>
    </p:extLst>
  </p:cSld>
  <p:clrMapOvr>
    <a:masterClrMapping/>
  </p:clrMapOvr>
  <p:transition spd="slow" advTm="162472">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725"/>
        <p:cNvGrpSpPr/>
        <p:nvPr/>
      </p:nvGrpSpPr>
      <p:grpSpPr>
        <a:xfrm>
          <a:off x="0" y="0"/>
          <a:ext cx="0" cy="0"/>
          <a:chOff x="0" y="0"/>
          <a:chExt cx="0" cy="0"/>
        </a:xfrm>
      </p:grpSpPr>
    </p:spTree>
    <p:extLst>
      <p:ext uri="{BB962C8B-B14F-4D97-AF65-F5344CB8AC3E}">
        <p14:creationId xmlns:p14="http://schemas.microsoft.com/office/powerpoint/2010/main" val="100925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40"/>
        <p:cNvGrpSpPr/>
        <p:nvPr/>
      </p:nvGrpSpPr>
      <p:grpSpPr>
        <a:xfrm>
          <a:off x="0" y="0"/>
          <a:ext cx="0" cy="0"/>
          <a:chOff x="0" y="0"/>
          <a:chExt cx="0" cy="0"/>
        </a:xfrm>
      </p:grpSpPr>
      <p:sp>
        <p:nvSpPr>
          <p:cNvPr id="241" name="Google Shape;241;p7"/>
          <p:cNvSpPr txBox="1">
            <a:spLocks noGrp="1"/>
          </p:cNvSpPr>
          <p:nvPr>
            <p:ph type="title"/>
          </p:nvPr>
        </p:nvSpPr>
        <p:spPr>
          <a:xfrm>
            <a:off x="1166933" y="2404267"/>
            <a:ext cx="4188800" cy="680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2200"/>
              <a:buNone/>
              <a:defRPr i="0"/>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r>
              <a:rPr lang="en-US"/>
              <a:t>Click to edit Master title style</a:t>
            </a:r>
            <a:endParaRPr/>
          </a:p>
        </p:txBody>
      </p:sp>
      <p:sp>
        <p:nvSpPr>
          <p:cNvPr id="242" name="Google Shape;242;p7"/>
          <p:cNvSpPr txBox="1">
            <a:spLocks noGrp="1"/>
          </p:cNvSpPr>
          <p:nvPr>
            <p:ph type="subTitle" idx="1"/>
          </p:nvPr>
        </p:nvSpPr>
        <p:spPr>
          <a:xfrm>
            <a:off x="1166933" y="3168067"/>
            <a:ext cx="4259200" cy="176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chemeClr val="dk1"/>
                </a:solidFill>
                <a:latin typeface="Comfortaa"/>
                <a:ea typeface="Comfortaa"/>
                <a:cs typeface="Comfortaa"/>
                <a:sym typeface="Comfortaa"/>
              </a:defRPr>
            </a:lvl1pPr>
            <a:lvl2pPr lvl="1" rtl="0">
              <a:spcBef>
                <a:spcPts val="0"/>
              </a:spcBef>
              <a:spcAft>
                <a:spcPts val="0"/>
              </a:spcAft>
              <a:buNone/>
              <a:defRPr sz="2400">
                <a:solidFill>
                  <a:schemeClr val="dk1"/>
                </a:solidFill>
                <a:latin typeface="Comfortaa"/>
                <a:ea typeface="Comfortaa"/>
                <a:cs typeface="Comfortaa"/>
                <a:sym typeface="Comfortaa"/>
              </a:defRPr>
            </a:lvl2pPr>
            <a:lvl3pPr lvl="2" rtl="0">
              <a:spcBef>
                <a:spcPts val="0"/>
              </a:spcBef>
              <a:spcAft>
                <a:spcPts val="0"/>
              </a:spcAft>
              <a:buNone/>
              <a:defRPr sz="2400">
                <a:solidFill>
                  <a:schemeClr val="dk1"/>
                </a:solidFill>
                <a:latin typeface="Comfortaa"/>
                <a:ea typeface="Comfortaa"/>
                <a:cs typeface="Comfortaa"/>
                <a:sym typeface="Comfortaa"/>
              </a:defRPr>
            </a:lvl3pPr>
            <a:lvl4pPr lvl="3" rtl="0">
              <a:spcBef>
                <a:spcPts val="0"/>
              </a:spcBef>
              <a:spcAft>
                <a:spcPts val="0"/>
              </a:spcAft>
              <a:buNone/>
              <a:defRPr sz="2400">
                <a:solidFill>
                  <a:schemeClr val="dk1"/>
                </a:solidFill>
                <a:latin typeface="Comfortaa"/>
                <a:ea typeface="Comfortaa"/>
                <a:cs typeface="Comfortaa"/>
                <a:sym typeface="Comfortaa"/>
              </a:defRPr>
            </a:lvl4pPr>
            <a:lvl5pPr lvl="4" rtl="0">
              <a:spcBef>
                <a:spcPts val="0"/>
              </a:spcBef>
              <a:spcAft>
                <a:spcPts val="0"/>
              </a:spcAft>
              <a:buNone/>
              <a:defRPr sz="2400">
                <a:solidFill>
                  <a:schemeClr val="dk1"/>
                </a:solidFill>
                <a:latin typeface="Comfortaa"/>
                <a:ea typeface="Comfortaa"/>
                <a:cs typeface="Comfortaa"/>
                <a:sym typeface="Comfortaa"/>
              </a:defRPr>
            </a:lvl5pPr>
            <a:lvl6pPr lvl="5" rtl="0">
              <a:spcBef>
                <a:spcPts val="0"/>
              </a:spcBef>
              <a:spcAft>
                <a:spcPts val="0"/>
              </a:spcAft>
              <a:buNone/>
              <a:defRPr sz="2400">
                <a:solidFill>
                  <a:schemeClr val="dk1"/>
                </a:solidFill>
                <a:latin typeface="Comfortaa"/>
                <a:ea typeface="Comfortaa"/>
                <a:cs typeface="Comfortaa"/>
                <a:sym typeface="Comfortaa"/>
              </a:defRPr>
            </a:lvl6pPr>
            <a:lvl7pPr lvl="6" rtl="0">
              <a:spcBef>
                <a:spcPts val="0"/>
              </a:spcBef>
              <a:spcAft>
                <a:spcPts val="0"/>
              </a:spcAft>
              <a:buNone/>
              <a:defRPr sz="2400">
                <a:solidFill>
                  <a:schemeClr val="dk1"/>
                </a:solidFill>
                <a:latin typeface="Comfortaa"/>
                <a:ea typeface="Comfortaa"/>
                <a:cs typeface="Comfortaa"/>
                <a:sym typeface="Comfortaa"/>
              </a:defRPr>
            </a:lvl7pPr>
            <a:lvl8pPr lvl="7" rtl="0">
              <a:spcBef>
                <a:spcPts val="0"/>
              </a:spcBef>
              <a:spcAft>
                <a:spcPts val="0"/>
              </a:spcAft>
              <a:buNone/>
              <a:defRPr sz="2400">
                <a:solidFill>
                  <a:schemeClr val="dk1"/>
                </a:solidFill>
                <a:latin typeface="Comfortaa"/>
                <a:ea typeface="Comfortaa"/>
                <a:cs typeface="Comfortaa"/>
                <a:sym typeface="Comfortaa"/>
              </a:defRPr>
            </a:lvl8pPr>
            <a:lvl9pPr lvl="8" rtl="0">
              <a:spcBef>
                <a:spcPts val="0"/>
              </a:spcBef>
              <a:spcAft>
                <a:spcPts val="0"/>
              </a:spcAft>
              <a:buNone/>
              <a:defRPr sz="2400">
                <a:solidFill>
                  <a:schemeClr val="dk1"/>
                </a:solidFill>
                <a:latin typeface="Comfortaa"/>
                <a:ea typeface="Comfortaa"/>
                <a:cs typeface="Comfortaa"/>
                <a:sym typeface="Comfortaa"/>
              </a:defRPr>
            </a:lvl9pPr>
          </a:lstStyle>
          <a:p>
            <a:r>
              <a:rPr lang="en-US"/>
              <a:t>Click to edit Master subtitle style</a:t>
            </a:r>
            <a:endParaRPr/>
          </a:p>
        </p:txBody>
      </p:sp>
      <p:grpSp>
        <p:nvGrpSpPr>
          <p:cNvPr id="243" name="Google Shape;243;p7"/>
          <p:cNvGrpSpPr/>
          <p:nvPr/>
        </p:nvGrpSpPr>
        <p:grpSpPr>
          <a:xfrm rot="-1253449" flipH="1">
            <a:off x="10553803" y="5089036"/>
            <a:ext cx="1366188" cy="1777425"/>
            <a:chOff x="4318023" y="4113296"/>
            <a:chExt cx="716422" cy="932073"/>
          </a:xfrm>
        </p:grpSpPr>
        <p:sp>
          <p:nvSpPr>
            <p:cNvPr id="244" name="Google Shape;244;p7"/>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7"/>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7"/>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7"/>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7"/>
          <p:cNvGrpSpPr/>
          <p:nvPr/>
        </p:nvGrpSpPr>
        <p:grpSpPr>
          <a:xfrm>
            <a:off x="3304456" y="5092124"/>
            <a:ext cx="2085305" cy="1648435"/>
            <a:chOff x="855987" y="2204128"/>
            <a:chExt cx="1217483" cy="962421"/>
          </a:xfrm>
        </p:grpSpPr>
        <p:grpSp>
          <p:nvGrpSpPr>
            <p:cNvPr id="249" name="Google Shape;249;p7"/>
            <p:cNvGrpSpPr/>
            <p:nvPr/>
          </p:nvGrpSpPr>
          <p:grpSpPr>
            <a:xfrm>
              <a:off x="855987" y="2204128"/>
              <a:ext cx="1146639" cy="962421"/>
              <a:chOff x="958238" y="2157575"/>
              <a:chExt cx="1115191" cy="936025"/>
            </a:xfrm>
          </p:grpSpPr>
          <p:sp>
            <p:nvSpPr>
              <p:cNvPr id="250" name="Google Shape;250;p7"/>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7"/>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7"/>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7"/>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7"/>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7"/>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6" name="Google Shape;256;p7"/>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7" name="Google Shape;257;p7"/>
          <p:cNvGrpSpPr/>
          <p:nvPr/>
        </p:nvGrpSpPr>
        <p:grpSpPr>
          <a:xfrm>
            <a:off x="-756643" y="-157657"/>
            <a:ext cx="3367777" cy="2147740"/>
            <a:chOff x="7239867" y="1514545"/>
            <a:chExt cx="2525833" cy="1610805"/>
          </a:xfrm>
        </p:grpSpPr>
        <p:grpSp>
          <p:nvGrpSpPr>
            <p:cNvPr id="258" name="Google Shape;258;p7"/>
            <p:cNvGrpSpPr/>
            <p:nvPr/>
          </p:nvGrpSpPr>
          <p:grpSpPr>
            <a:xfrm>
              <a:off x="7346663" y="1514545"/>
              <a:ext cx="2419037" cy="1551678"/>
              <a:chOff x="7410211" y="1555302"/>
              <a:chExt cx="2355440" cy="1510884"/>
            </a:xfrm>
          </p:grpSpPr>
          <p:grpSp>
            <p:nvGrpSpPr>
              <p:cNvPr id="259" name="Google Shape;259;p7"/>
              <p:cNvGrpSpPr/>
              <p:nvPr/>
            </p:nvGrpSpPr>
            <p:grpSpPr>
              <a:xfrm>
                <a:off x="7410211" y="1555302"/>
                <a:ext cx="2355440" cy="1510884"/>
                <a:chOff x="761258" y="2062480"/>
                <a:chExt cx="1646470" cy="1056119"/>
              </a:xfrm>
            </p:grpSpPr>
            <p:sp>
              <p:nvSpPr>
                <p:cNvPr id="260" name="Google Shape;260;p7"/>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7"/>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7"/>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7"/>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7"/>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7"/>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6" name="Google Shape;266;p7"/>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7"/>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8" name="Google Shape;268;p7"/>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9" name="Google Shape;269;p7"/>
          <p:cNvGrpSpPr/>
          <p:nvPr/>
        </p:nvGrpSpPr>
        <p:grpSpPr>
          <a:xfrm>
            <a:off x="313025" y="5214949"/>
            <a:ext cx="932740" cy="1525628"/>
            <a:chOff x="6168935" y="2859502"/>
            <a:chExt cx="1408973" cy="2304574"/>
          </a:xfrm>
        </p:grpSpPr>
        <p:grpSp>
          <p:nvGrpSpPr>
            <p:cNvPr id="270" name="Google Shape;270;p7"/>
            <p:cNvGrpSpPr/>
            <p:nvPr/>
          </p:nvGrpSpPr>
          <p:grpSpPr>
            <a:xfrm>
              <a:off x="6168935" y="2859502"/>
              <a:ext cx="1408973" cy="2304574"/>
              <a:chOff x="-714598" y="3684851"/>
              <a:chExt cx="341453" cy="558441"/>
            </a:xfrm>
          </p:grpSpPr>
          <p:sp>
            <p:nvSpPr>
              <p:cNvPr id="271" name="Google Shape;271;p7"/>
              <p:cNvSpPr/>
              <p:nvPr/>
            </p:nvSpPr>
            <p:spPr>
              <a:xfrm>
                <a:off x="-636793" y="3777865"/>
                <a:ext cx="110261" cy="353121"/>
              </a:xfrm>
              <a:custGeom>
                <a:avLst/>
                <a:gdLst/>
                <a:ahLst/>
                <a:cxnLst/>
                <a:rect l="l" t="t" r="r" b="b"/>
                <a:pathLst>
                  <a:path w="1240" h="3971" extrusionOk="0">
                    <a:moveTo>
                      <a:pt x="70" y="1"/>
                    </a:moveTo>
                    <a:cubicBezTo>
                      <a:pt x="63" y="1"/>
                      <a:pt x="56" y="3"/>
                      <a:pt x="49" y="11"/>
                    </a:cubicBezTo>
                    <a:cubicBezTo>
                      <a:pt x="25" y="11"/>
                      <a:pt x="0" y="35"/>
                      <a:pt x="25" y="59"/>
                    </a:cubicBezTo>
                    <a:cubicBezTo>
                      <a:pt x="25" y="83"/>
                      <a:pt x="1142" y="2756"/>
                      <a:pt x="996" y="3897"/>
                    </a:cubicBezTo>
                    <a:cubicBezTo>
                      <a:pt x="996" y="3922"/>
                      <a:pt x="1021" y="3946"/>
                      <a:pt x="1045" y="3970"/>
                    </a:cubicBezTo>
                    <a:cubicBezTo>
                      <a:pt x="1069" y="3970"/>
                      <a:pt x="1094" y="3946"/>
                      <a:pt x="1094" y="3922"/>
                    </a:cubicBezTo>
                    <a:cubicBezTo>
                      <a:pt x="1239" y="2756"/>
                      <a:pt x="146" y="132"/>
                      <a:pt x="98" y="35"/>
                    </a:cubicBezTo>
                    <a:cubicBezTo>
                      <a:pt x="98" y="18"/>
                      <a:pt x="85" y="1"/>
                      <a:pt x="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7"/>
              <p:cNvSpPr/>
              <p:nvPr/>
            </p:nvSpPr>
            <p:spPr>
              <a:xfrm>
                <a:off x="-548228" y="3839221"/>
                <a:ext cx="92921" cy="328489"/>
              </a:xfrm>
              <a:custGeom>
                <a:avLst/>
                <a:gdLst/>
                <a:ahLst/>
                <a:cxnLst/>
                <a:rect l="l" t="t" r="r" b="b"/>
                <a:pathLst>
                  <a:path w="1045" h="3694" extrusionOk="0">
                    <a:moveTo>
                      <a:pt x="996" y="1"/>
                    </a:moveTo>
                    <a:cubicBezTo>
                      <a:pt x="972" y="1"/>
                      <a:pt x="948" y="1"/>
                      <a:pt x="948" y="25"/>
                    </a:cubicBezTo>
                    <a:cubicBezTo>
                      <a:pt x="899" y="147"/>
                      <a:pt x="0" y="2794"/>
                      <a:pt x="219" y="3645"/>
                    </a:cubicBezTo>
                    <a:cubicBezTo>
                      <a:pt x="243" y="3669"/>
                      <a:pt x="243" y="3693"/>
                      <a:pt x="268" y="3693"/>
                    </a:cubicBezTo>
                    <a:lnTo>
                      <a:pt x="292" y="3693"/>
                    </a:lnTo>
                    <a:cubicBezTo>
                      <a:pt x="316" y="3693"/>
                      <a:pt x="316" y="3669"/>
                      <a:pt x="316" y="3645"/>
                    </a:cubicBezTo>
                    <a:cubicBezTo>
                      <a:pt x="98" y="2794"/>
                      <a:pt x="1045" y="98"/>
                      <a:pt x="1045" y="49"/>
                    </a:cubicBezTo>
                    <a:cubicBezTo>
                      <a:pt x="1045" y="25"/>
                      <a:pt x="1021" y="1"/>
                      <a:pt x="99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7"/>
              <p:cNvSpPr/>
              <p:nvPr/>
            </p:nvSpPr>
            <p:spPr>
              <a:xfrm>
                <a:off x="-714598" y="3684851"/>
                <a:ext cx="166369" cy="171981"/>
              </a:xfrm>
              <a:custGeom>
                <a:avLst/>
                <a:gdLst/>
                <a:ahLst/>
                <a:cxnLst/>
                <a:rect l="l" t="t" r="r" b="b"/>
                <a:pathLst>
                  <a:path w="1871" h="1934" extrusionOk="0">
                    <a:moveTo>
                      <a:pt x="921" y="1"/>
                    </a:moveTo>
                    <a:cubicBezTo>
                      <a:pt x="906" y="1"/>
                      <a:pt x="891" y="4"/>
                      <a:pt x="875" y="12"/>
                    </a:cubicBezTo>
                    <a:cubicBezTo>
                      <a:pt x="681" y="133"/>
                      <a:pt x="608" y="619"/>
                      <a:pt x="608" y="619"/>
                    </a:cubicBezTo>
                    <a:cubicBezTo>
                      <a:pt x="608" y="619"/>
                      <a:pt x="368" y="227"/>
                      <a:pt x="198" y="227"/>
                    </a:cubicBezTo>
                    <a:cubicBezTo>
                      <a:pt x="189" y="227"/>
                      <a:pt x="180" y="228"/>
                      <a:pt x="171" y="231"/>
                    </a:cubicBezTo>
                    <a:cubicBezTo>
                      <a:pt x="1" y="304"/>
                      <a:pt x="98" y="838"/>
                      <a:pt x="98" y="838"/>
                    </a:cubicBezTo>
                    <a:cubicBezTo>
                      <a:pt x="98" y="838"/>
                      <a:pt x="292" y="1883"/>
                      <a:pt x="1070" y="1931"/>
                    </a:cubicBezTo>
                    <a:cubicBezTo>
                      <a:pt x="1086" y="1933"/>
                      <a:pt x="1103" y="1933"/>
                      <a:pt x="1119" y="1933"/>
                    </a:cubicBezTo>
                    <a:cubicBezTo>
                      <a:pt x="1870" y="1933"/>
                      <a:pt x="1840" y="298"/>
                      <a:pt x="1507" y="36"/>
                    </a:cubicBezTo>
                    <a:cubicBezTo>
                      <a:pt x="1493" y="24"/>
                      <a:pt x="1478" y="19"/>
                      <a:pt x="1464" y="19"/>
                    </a:cubicBezTo>
                    <a:cubicBezTo>
                      <a:pt x="1334" y="19"/>
                      <a:pt x="1215" y="474"/>
                      <a:pt x="1215" y="474"/>
                    </a:cubicBezTo>
                    <a:cubicBezTo>
                      <a:pt x="1215" y="474"/>
                      <a:pt x="1092" y="1"/>
                      <a:pt x="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7"/>
              <p:cNvSpPr/>
              <p:nvPr/>
            </p:nvSpPr>
            <p:spPr>
              <a:xfrm>
                <a:off x="-561210" y="3750565"/>
                <a:ext cx="188066" cy="177850"/>
              </a:xfrm>
              <a:custGeom>
                <a:avLst/>
                <a:gdLst/>
                <a:ahLst/>
                <a:cxnLst/>
                <a:rect l="l" t="t" r="r" b="b"/>
                <a:pathLst>
                  <a:path w="2115" h="2000" extrusionOk="0">
                    <a:moveTo>
                      <a:pt x="645" y="1"/>
                    </a:moveTo>
                    <a:cubicBezTo>
                      <a:pt x="479" y="1"/>
                      <a:pt x="316" y="488"/>
                      <a:pt x="316" y="488"/>
                    </a:cubicBezTo>
                    <a:cubicBezTo>
                      <a:pt x="316" y="488"/>
                      <a:pt x="1" y="1508"/>
                      <a:pt x="656" y="1921"/>
                    </a:cubicBezTo>
                    <a:cubicBezTo>
                      <a:pt x="741" y="1975"/>
                      <a:pt x="828" y="2000"/>
                      <a:pt x="914" y="2000"/>
                    </a:cubicBezTo>
                    <a:cubicBezTo>
                      <a:pt x="1521" y="2000"/>
                      <a:pt x="2114" y="801"/>
                      <a:pt x="1944" y="439"/>
                    </a:cubicBezTo>
                    <a:cubicBezTo>
                      <a:pt x="1932" y="416"/>
                      <a:pt x="1912" y="406"/>
                      <a:pt x="1887" y="406"/>
                    </a:cubicBezTo>
                    <a:cubicBezTo>
                      <a:pt x="1751" y="406"/>
                      <a:pt x="1458" y="682"/>
                      <a:pt x="1458" y="682"/>
                    </a:cubicBezTo>
                    <a:cubicBezTo>
                      <a:pt x="1458" y="682"/>
                      <a:pt x="1621" y="147"/>
                      <a:pt x="1423" y="147"/>
                    </a:cubicBezTo>
                    <a:cubicBezTo>
                      <a:pt x="1419" y="147"/>
                      <a:pt x="1414" y="147"/>
                      <a:pt x="1410" y="148"/>
                    </a:cubicBezTo>
                    <a:cubicBezTo>
                      <a:pt x="1167" y="148"/>
                      <a:pt x="875" y="536"/>
                      <a:pt x="875" y="536"/>
                    </a:cubicBezTo>
                    <a:cubicBezTo>
                      <a:pt x="875" y="536"/>
                      <a:pt x="851" y="26"/>
                      <a:pt x="656" y="2"/>
                    </a:cubicBezTo>
                    <a:cubicBezTo>
                      <a:pt x="653" y="1"/>
                      <a:pt x="649" y="1"/>
                      <a:pt x="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7"/>
              <p:cNvSpPr/>
              <p:nvPr/>
            </p:nvSpPr>
            <p:spPr>
              <a:xfrm>
                <a:off x="-686499" y="3891063"/>
                <a:ext cx="121020" cy="108400"/>
              </a:xfrm>
              <a:custGeom>
                <a:avLst/>
                <a:gdLst/>
                <a:ahLst/>
                <a:cxnLst/>
                <a:rect l="l" t="t" r="r" b="b"/>
                <a:pathLst>
                  <a:path w="1361" h="1219" extrusionOk="0">
                    <a:moveTo>
                      <a:pt x="1" y="1"/>
                    </a:moveTo>
                    <a:lnTo>
                      <a:pt x="1" y="1"/>
                    </a:lnTo>
                    <a:cubicBezTo>
                      <a:pt x="1" y="1"/>
                      <a:pt x="155" y="1218"/>
                      <a:pt x="882" y="1218"/>
                    </a:cubicBezTo>
                    <a:cubicBezTo>
                      <a:pt x="1020" y="1218"/>
                      <a:pt x="1179" y="1174"/>
                      <a:pt x="1361" y="1070"/>
                    </a:cubicBezTo>
                    <a:cubicBezTo>
                      <a:pt x="1118" y="511"/>
                      <a:pt x="608" y="12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7"/>
              <p:cNvSpPr/>
              <p:nvPr/>
            </p:nvSpPr>
            <p:spPr>
              <a:xfrm>
                <a:off x="-505013" y="3906180"/>
                <a:ext cx="121020" cy="108400"/>
              </a:xfrm>
              <a:custGeom>
                <a:avLst/>
                <a:gdLst/>
                <a:ahLst/>
                <a:cxnLst/>
                <a:rect l="l" t="t" r="r" b="b"/>
                <a:pathLst>
                  <a:path w="1361" h="1219" extrusionOk="0">
                    <a:moveTo>
                      <a:pt x="1361" y="1"/>
                    </a:moveTo>
                    <a:cubicBezTo>
                      <a:pt x="753" y="122"/>
                      <a:pt x="267" y="511"/>
                      <a:pt x="0" y="1070"/>
                    </a:cubicBezTo>
                    <a:cubicBezTo>
                      <a:pt x="183" y="1174"/>
                      <a:pt x="341" y="1218"/>
                      <a:pt x="480" y="1218"/>
                    </a:cubicBezTo>
                    <a:cubicBezTo>
                      <a:pt x="1206" y="1218"/>
                      <a:pt x="1361" y="1"/>
                      <a:pt x="1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7"/>
              <p:cNvSpPr/>
              <p:nvPr/>
            </p:nvSpPr>
            <p:spPr>
              <a:xfrm>
                <a:off x="-643284" y="3930545"/>
                <a:ext cx="75671" cy="60024"/>
              </a:xfrm>
              <a:custGeom>
                <a:avLst/>
                <a:gdLst/>
                <a:ahLst/>
                <a:cxnLst/>
                <a:rect l="l" t="t" r="r" b="b"/>
                <a:pathLst>
                  <a:path w="851" h="675" extrusionOk="0">
                    <a:moveTo>
                      <a:pt x="61" y="0"/>
                    </a:moveTo>
                    <a:cubicBezTo>
                      <a:pt x="49" y="0"/>
                      <a:pt x="37" y="6"/>
                      <a:pt x="25" y="18"/>
                    </a:cubicBezTo>
                    <a:cubicBezTo>
                      <a:pt x="0" y="43"/>
                      <a:pt x="25" y="67"/>
                      <a:pt x="49" y="91"/>
                    </a:cubicBezTo>
                    <a:cubicBezTo>
                      <a:pt x="316" y="237"/>
                      <a:pt x="559" y="407"/>
                      <a:pt x="754" y="626"/>
                    </a:cubicBezTo>
                    <a:cubicBezTo>
                      <a:pt x="754" y="650"/>
                      <a:pt x="778" y="650"/>
                      <a:pt x="802" y="650"/>
                    </a:cubicBezTo>
                    <a:lnTo>
                      <a:pt x="826" y="674"/>
                    </a:lnTo>
                    <a:cubicBezTo>
                      <a:pt x="851" y="650"/>
                      <a:pt x="851" y="626"/>
                      <a:pt x="851" y="601"/>
                    </a:cubicBezTo>
                    <a:cubicBezTo>
                      <a:pt x="632" y="358"/>
                      <a:pt x="365" y="164"/>
                      <a:pt x="98" y="18"/>
                    </a:cubicBezTo>
                    <a:cubicBezTo>
                      <a:pt x="86" y="6"/>
                      <a:pt x="73" y="0"/>
                      <a:pt x="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7"/>
              <p:cNvSpPr/>
              <p:nvPr/>
            </p:nvSpPr>
            <p:spPr>
              <a:xfrm>
                <a:off x="-509370" y="3949397"/>
                <a:ext cx="80028" cy="56290"/>
              </a:xfrm>
              <a:custGeom>
                <a:avLst/>
                <a:gdLst/>
                <a:ahLst/>
                <a:cxnLst/>
                <a:rect l="l" t="t" r="r" b="b"/>
                <a:pathLst>
                  <a:path w="900" h="633" extrusionOk="0">
                    <a:moveTo>
                      <a:pt x="827" y="1"/>
                    </a:moveTo>
                    <a:cubicBezTo>
                      <a:pt x="705" y="74"/>
                      <a:pt x="73" y="389"/>
                      <a:pt x="1" y="559"/>
                    </a:cubicBezTo>
                    <a:cubicBezTo>
                      <a:pt x="1" y="584"/>
                      <a:pt x="1" y="608"/>
                      <a:pt x="25" y="632"/>
                    </a:cubicBezTo>
                    <a:lnTo>
                      <a:pt x="49" y="632"/>
                    </a:lnTo>
                    <a:cubicBezTo>
                      <a:pt x="73" y="632"/>
                      <a:pt x="73" y="608"/>
                      <a:pt x="98" y="608"/>
                    </a:cubicBezTo>
                    <a:cubicBezTo>
                      <a:pt x="316" y="389"/>
                      <a:pt x="584" y="219"/>
                      <a:pt x="875" y="98"/>
                    </a:cubicBezTo>
                    <a:cubicBezTo>
                      <a:pt x="875" y="74"/>
                      <a:pt x="899" y="49"/>
                      <a:pt x="875" y="25"/>
                    </a:cubicBezTo>
                    <a:cubicBezTo>
                      <a:pt x="875" y="1"/>
                      <a:pt x="851" y="1"/>
                      <a:pt x="82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7"/>
              <p:cNvSpPr/>
              <p:nvPr/>
            </p:nvSpPr>
            <p:spPr>
              <a:xfrm>
                <a:off x="-539603" y="3817613"/>
                <a:ext cx="118886" cy="75764"/>
              </a:xfrm>
              <a:custGeom>
                <a:avLst/>
                <a:gdLst/>
                <a:ahLst/>
                <a:cxnLst/>
                <a:rect l="l" t="t" r="r" b="b"/>
                <a:pathLst>
                  <a:path w="1337" h="852" extrusionOk="0">
                    <a:moveTo>
                      <a:pt x="584" y="171"/>
                    </a:moveTo>
                    <a:cubicBezTo>
                      <a:pt x="584" y="219"/>
                      <a:pt x="535" y="268"/>
                      <a:pt x="511" y="292"/>
                    </a:cubicBezTo>
                    <a:cubicBezTo>
                      <a:pt x="511" y="268"/>
                      <a:pt x="511" y="171"/>
                      <a:pt x="584" y="171"/>
                    </a:cubicBezTo>
                    <a:close/>
                    <a:moveTo>
                      <a:pt x="1142" y="414"/>
                    </a:moveTo>
                    <a:cubicBezTo>
                      <a:pt x="1142" y="438"/>
                      <a:pt x="1118" y="462"/>
                      <a:pt x="1118" y="487"/>
                    </a:cubicBezTo>
                    <a:cubicBezTo>
                      <a:pt x="1094" y="511"/>
                      <a:pt x="1094" y="511"/>
                      <a:pt x="1069" y="535"/>
                    </a:cubicBezTo>
                    <a:cubicBezTo>
                      <a:pt x="1094" y="462"/>
                      <a:pt x="1142" y="414"/>
                      <a:pt x="1142" y="414"/>
                    </a:cubicBezTo>
                    <a:close/>
                    <a:moveTo>
                      <a:pt x="98" y="1"/>
                    </a:moveTo>
                    <a:cubicBezTo>
                      <a:pt x="73" y="1"/>
                      <a:pt x="49" y="25"/>
                      <a:pt x="49" y="49"/>
                    </a:cubicBezTo>
                    <a:cubicBezTo>
                      <a:pt x="1" y="219"/>
                      <a:pt x="98" y="390"/>
                      <a:pt x="243" y="462"/>
                    </a:cubicBezTo>
                    <a:cubicBezTo>
                      <a:pt x="268" y="475"/>
                      <a:pt x="298" y="481"/>
                      <a:pt x="331" y="481"/>
                    </a:cubicBezTo>
                    <a:cubicBezTo>
                      <a:pt x="365" y="481"/>
                      <a:pt x="401" y="475"/>
                      <a:pt x="438" y="462"/>
                    </a:cubicBezTo>
                    <a:cubicBezTo>
                      <a:pt x="486" y="608"/>
                      <a:pt x="632" y="705"/>
                      <a:pt x="802" y="705"/>
                    </a:cubicBezTo>
                    <a:cubicBezTo>
                      <a:pt x="875" y="705"/>
                      <a:pt x="924" y="705"/>
                      <a:pt x="996" y="681"/>
                    </a:cubicBezTo>
                    <a:cubicBezTo>
                      <a:pt x="1045" y="778"/>
                      <a:pt x="1142" y="851"/>
                      <a:pt x="1264" y="851"/>
                    </a:cubicBezTo>
                    <a:lnTo>
                      <a:pt x="1288" y="851"/>
                    </a:lnTo>
                    <a:cubicBezTo>
                      <a:pt x="1337" y="851"/>
                      <a:pt x="1337" y="778"/>
                      <a:pt x="1288" y="754"/>
                    </a:cubicBezTo>
                    <a:cubicBezTo>
                      <a:pt x="1275" y="757"/>
                      <a:pt x="1262" y="759"/>
                      <a:pt x="1250" y="759"/>
                    </a:cubicBezTo>
                    <a:cubicBezTo>
                      <a:pt x="1172" y="759"/>
                      <a:pt x="1115" y="696"/>
                      <a:pt x="1094" y="632"/>
                    </a:cubicBezTo>
                    <a:cubicBezTo>
                      <a:pt x="1142" y="608"/>
                      <a:pt x="1167" y="584"/>
                      <a:pt x="1191" y="535"/>
                    </a:cubicBezTo>
                    <a:cubicBezTo>
                      <a:pt x="1239" y="487"/>
                      <a:pt x="1239" y="414"/>
                      <a:pt x="1215" y="365"/>
                    </a:cubicBezTo>
                    <a:cubicBezTo>
                      <a:pt x="1198" y="348"/>
                      <a:pt x="1181" y="331"/>
                      <a:pt x="1164" y="331"/>
                    </a:cubicBezTo>
                    <a:cubicBezTo>
                      <a:pt x="1156" y="331"/>
                      <a:pt x="1149" y="334"/>
                      <a:pt x="1142" y="341"/>
                    </a:cubicBezTo>
                    <a:cubicBezTo>
                      <a:pt x="1045" y="341"/>
                      <a:pt x="996" y="438"/>
                      <a:pt x="996" y="560"/>
                    </a:cubicBezTo>
                    <a:cubicBezTo>
                      <a:pt x="972" y="560"/>
                      <a:pt x="972" y="584"/>
                      <a:pt x="996" y="584"/>
                    </a:cubicBezTo>
                    <a:cubicBezTo>
                      <a:pt x="924" y="608"/>
                      <a:pt x="875" y="608"/>
                      <a:pt x="802" y="608"/>
                    </a:cubicBezTo>
                    <a:cubicBezTo>
                      <a:pt x="681" y="608"/>
                      <a:pt x="559" y="535"/>
                      <a:pt x="535" y="414"/>
                    </a:cubicBezTo>
                    <a:cubicBezTo>
                      <a:pt x="559" y="390"/>
                      <a:pt x="584" y="365"/>
                      <a:pt x="608" y="341"/>
                    </a:cubicBezTo>
                    <a:cubicBezTo>
                      <a:pt x="632" y="317"/>
                      <a:pt x="729" y="219"/>
                      <a:pt x="681" y="122"/>
                    </a:cubicBezTo>
                    <a:cubicBezTo>
                      <a:pt x="681" y="122"/>
                      <a:pt x="656" y="74"/>
                      <a:pt x="559" y="74"/>
                    </a:cubicBezTo>
                    <a:cubicBezTo>
                      <a:pt x="462" y="98"/>
                      <a:pt x="413" y="171"/>
                      <a:pt x="413" y="317"/>
                    </a:cubicBezTo>
                    <a:cubicBezTo>
                      <a:pt x="413" y="317"/>
                      <a:pt x="413" y="341"/>
                      <a:pt x="413" y="365"/>
                    </a:cubicBezTo>
                    <a:cubicBezTo>
                      <a:pt x="389" y="377"/>
                      <a:pt x="365" y="383"/>
                      <a:pt x="341" y="383"/>
                    </a:cubicBezTo>
                    <a:cubicBezTo>
                      <a:pt x="316" y="383"/>
                      <a:pt x="292" y="377"/>
                      <a:pt x="268" y="365"/>
                    </a:cubicBezTo>
                    <a:cubicBezTo>
                      <a:pt x="171" y="292"/>
                      <a:pt x="122" y="171"/>
                      <a:pt x="122" y="49"/>
                    </a:cubicBezTo>
                    <a:cubicBezTo>
                      <a:pt x="122" y="25"/>
                      <a:pt x="122" y="1"/>
                      <a:pt x="9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7"/>
              <p:cNvSpPr/>
              <p:nvPr/>
            </p:nvSpPr>
            <p:spPr>
              <a:xfrm>
                <a:off x="-692990" y="3761503"/>
                <a:ext cx="131868" cy="58424"/>
              </a:xfrm>
              <a:custGeom>
                <a:avLst/>
                <a:gdLst/>
                <a:ahLst/>
                <a:cxnLst/>
                <a:rect l="l" t="t" r="r" b="b"/>
                <a:pathLst>
                  <a:path w="1483" h="657" extrusionOk="0">
                    <a:moveTo>
                      <a:pt x="1021" y="97"/>
                    </a:moveTo>
                    <a:cubicBezTo>
                      <a:pt x="1045" y="97"/>
                      <a:pt x="1045" y="97"/>
                      <a:pt x="1045" y="146"/>
                    </a:cubicBezTo>
                    <a:cubicBezTo>
                      <a:pt x="1045" y="195"/>
                      <a:pt x="1021" y="219"/>
                      <a:pt x="1021" y="243"/>
                    </a:cubicBezTo>
                    <a:cubicBezTo>
                      <a:pt x="997" y="195"/>
                      <a:pt x="997" y="146"/>
                      <a:pt x="1021" y="97"/>
                    </a:cubicBezTo>
                    <a:close/>
                    <a:moveTo>
                      <a:pt x="608" y="219"/>
                    </a:moveTo>
                    <a:cubicBezTo>
                      <a:pt x="632" y="267"/>
                      <a:pt x="657" y="340"/>
                      <a:pt x="632" y="413"/>
                    </a:cubicBezTo>
                    <a:cubicBezTo>
                      <a:pt x="608" y="389"/>
                      <a:pt x="584" y="365"/>
                      <a:pt x="559" y="316"/>
                    </a:cubicBezTo>
                    <a:cubicBezTo>
                      <a:pt x="559" y="292"/>
                      <a:pt x="584" y="243"/>
                      <a:pt x="608" y="219"/>
                    </a:cubicBezTo>
                    <a:close/>
                    <a:moveTo>
                      <a:pt x="1021" y="0"/>
                    </a:moveTo>
                    <a:cubicBezTo>
                      <a:pt x="972" y="0"/>
                      <a:pt x="924" y="25"/>
                      <a:pt x="924" y="73"/>
                    </a:cubicBezTo>
                    <a:cubicBezTo>
                      <a:pt x="875" y="146"/>
                      <a:pt x="900" y="267"/>
                      <a:pt x="924" y="340"/>
                    </a:cubicBezTo>
                    <a:cubicBezTo>
                      <a:pt x="875" y="389"/>
                      <a:pt x="827" y="413"/>
                      <a:pt x="754" y="438"/>
                    </a:cubicBezTo>
                    <a:lnTo>
                      <a:pt x="705" y="438"/>
                    </a:lnTo>
                    <a:cubicBezTo>
                      <a:pt x="730" y="340"/>
                      <a:pt x="730" y="243"/>
                      <a:pt x="681" y="170"/>
                    </a:cubicBezTo>
                    <a:cubicBezTo>
                      <a:pt x="664" y="153"/>
                      <a:pt x="634" y="136"/>
                      <a:pt x="602" y="136"/>
                    </a:cubicBezTo>
                    <a:cubicBezTo>
                      <a:pt x="588" y="136"/>
                      <a:pt x="574" y="139"/>
                      <a:pt x="559" y="146"/>
                    </a:cubicBezTo>
                    <a:cubicBezTo>
                      <a:pt x="487" y="170"/>
                      <a:pt x="438" y="267"/>
                      <a:pt x="462" y="340"/>
                    </a:cubicBezTo>
                    <a:cubicBezTo>
                      <a:pt x="487" y="413"/>
                      <a:pt x="511" y="462"/>
                      <a:pt x="584" y="486"/>
                    </a:cubicBezTo>
                    <a:cubicBezTo>
                      <a:pt x="547" y="541"/>
                      <a:pt x="497" y="568"/>
                      <a:pt x="444" y="568"/>
                    </a:cubicBezTo>
                    <a:cubicBezTo>
                      <a:pt x="426" y="568"/>
                      <a:pt x="408" y="565"/>
                      <a:pt x="389" y="559"/>
                    </a:cubicBezTo>
                    <a:cubicBezTo>
                      <a:pt x="98" y="535"/>
                      <a:pt x="98" y="389"/>
                      <a:pt x="98" y="389"/>
                    </a:cubicBezTo>
                    <a:cubicBezTo>
                      <a:pt x="98" y="365"/>
                      <a:pt x="74" y="340"/>
                      <a:pt x="49" y="340"/>
                    </a:cubicBezTo>
                    <a:cubicBezTo>
                      <a:pt x="25" y="340"/>
                      <a:pt x="1" y="365"/>
                      <a:pt x="1" y="389"/>
                    </a:cubicBezTo>
                    <a:cubicBezTo>
                      <a:pt x="1" y="413"/>
                      <a:pt x="1" y="608"/>
                      <a:pt x="389" y="656"/>
                    </a:cubicBezTo>
                    <a:lnTo>
                      <a:pt x="438" y="656"/>
                    </a:lnTo>
                    <a:cubicBezTo>
                      <a:pt x="535" y="656"/>
                      <a:pt x="632" y="608"/>
                      <a:pt x="681" y="510"/>
                    </a:cubicBezTo>
                    <a:lnTo>
                      <a:pt x="754" y="510"/>
                    </a:lnTo>
                    <a:cubicBezTo>
                      <a:pt x="851" y="486"/>
                      <a:pt x="924" y="462"/>
                      <a:pt x="972" y="413"/>
                    </a:cubicBezTo>
                    <a:cubicBezTo>
                      <a:pt x="997" y="438"/>
                      <a:pt x="1021" y="438"/>
                      <a:pt x="1045" y="462"/>
                    </a:cubicBezTo>
                    <a:cubicBezTo>
                      <a:pt x="1071" y="487"/>
                      <a:pt x="1123" y="520"/>
                      <a:pt x="1203" y="520"/>
                    </a:cubicBezTo>
                    <a:cubicBezTo>
                      <a:pt x="1274" y="520"/>
                      <a:pt x="1368" y="494"/>
                      <a:pt x="1483" y="413"/>
                    </a:cubicBezTo>
                    <a:cubicBezTo>
                      <a:pt x="1483" y="413"/>
                      <a:pt x="1483" y="365"/>
                      <a:pt x="1483" y="365"/>
                    </a:cubicBezTo>
                    <a:cubicBezTo>
                      <a:pt x="1470" y="352"/>
                      <a:pt x="1458" y="346"/>
                      <a:pt x="1446" y="346"/>
                    </a:cubicBezTo>
                    <a:cubicBezTo>
                      <a:pt x="1434" y="346"/>
                      <a:pt x="1422" y="352"/>
                      <a:pt x="1410" y="365"/>
                    </a:cubicBezTo>
                    <a:cubicBezTo>
                      <a:pt x="1355" y="405"/>
                      <a:pt x="1278" y="439"/>
                      <a:pt x="1204" y="439"/>
                    </a:cubicBezTo>
                    <a:cubicBezTo>
                      <a:pt x="1145" y="439"/>
                      <a:pt x="1088" y="418"/>
                      <a:pt x="1045" y="365"/>
                    </a:cubicBezTo>
                    <a:cubicBezTo>
                      <a:pt x="1094" y="292"/>
                      <a:pt x="1118" y="243"/>
                      <a:pt x="1118" y="170"/>
                    </a:cubicBezTo>
                    <a:cubicBezTo>
                      <a:pt x="1142" y="97"/>
                      <a:pt x="1094" y="25"/>
                      <a:pt x="102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7"/>
              <p:cNvSpPr/>
              <p:nvPr/>
            </p:nvSpPr>
            <p:spPr>
              <a:xfrm>
                <a:off x="-664891" y="4027204"/>
                <a:ext cx="267916" cy="216088"/>
              </a:xfrm>
              <a:custGeom>
                <a:avLst/>
                <a:gdLst/>
                <a:ahLst/>
                <a:cxnLst/>
                <a:rect l="l" t="t" r="r" b="b"/>
                <a:pathLst>
                  <a:path w="3013" h="2430" extrusionOk="0">
                    <a:moveTo>
                      <a:pt x="1" y="0"/>
                    </a:moveTo>
                    <a:lnTo>
                      <a:pt x="316" y="2381"/>
                    </a:lnTo>
                    <a:lnTo>
                      <a:pt x="2746" y="2429"/>
                    </a:lnTo>
                    <a:lnTo>
                      <a:pt x="30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2" name="Google Shape;282;p7"/>
            <p:cNvSpPr/>
            <p:nvPr/>
          </p:nvSpPr>
          <p:spPr>
            <a:xfrm>
              <a:off x="6350500" y="4521609"/>
              <a:ext cx="1179950" cy="287650"/>
            </a:xfrm>
            <a:custGeom>
              <a:avLst/>
              <a:gdLst/>
              <a:ahLst/>
              <a:cxnLst/>
              <a:rect l="l" t="t" r="r" b="b"/>
              <a:pathLst>
                <a:path w="47198" h="11506" extrusionOk="0">
                  <a:moveTo>
                    <a:pt x="0" y="11475"/>
                  </a:moveTo>
                  <a:cubicBezTo>
                    <a:pt x="3687" y="11722"/>
                    <a:pt x="7906" y="9164"/>
                    <a:pt x="9558" y="5859"/>
                  </a:cubicBezTo>
                  <a:cubicBezTo>
                    <a:pt x="10235" y="4505"/>
                    <a:pt x="10709" y="880"/>
                    <a:pt x="9262" y="1326"/>
                  </a:cubicBezTo>
                  <a:cubicBezTo>
                    <a:pt x="6671" y="2125"/>
                    <a:pt x="4685" y="7095"/>
                    <a:pt x="6602" y="9012"/>
                  </a:cubicBezTo>
                  <a:cubicBezTo>
                    <a:pt x="11006" y="13416"/>
                    <a:pt x="27053" y="5473"/>
                    <a:pt x="23254" y="538"/>
                  </a:cubicBezTo>
                  <a:cubicBezTo>
                    <a:pt x="21191" y="-2143"/>
                    <a:pt x="15077" y="6118"/>
                    <a:pt x="17244" y="8716"/>
                  </a:cubicBezTo>
                  <a:cubicBezTo>
                    <a:pt x="20758" y="12929"/>
                    <a:pt x="29582" y="8272"/>
                    <a:pt x="33009" y="3987"/>
                  </a:cubicBezTo>
                  <a:cubicBezTo>
                    <a:pt x="33816" y="2978"/>
                    <a:pt x="33765" y="-185"/>
                    <a:pt x="32516" y="144"/>
                  </a:cubicBezTo>
                  <a:cubicBezTo>
                    <a:pt x="29513" y="935"/>
                    <a:pt x="27980" y="6399"/>
                    <a:pt x="29659" y="9012"/>
                  </a:cubicBezTo>
                  <a:cubicBezTo>
                    <a:pt x="32449" y="13352"/>
                    <a:pt x="45289" y="5485"/>
                    <a:pt x="42862" y="932"/>
                  </a:cubicBezTo>
                  <a:cubicBezTo>
                    <a:pt x="42417" y="98"/>
                    <a:pt x="40902" y="1282"/>
                    <a:pt x="40202" y="1918"/>
                  </a:cubicBezTo>
                  <a:cubicBezTo>
                    <a:pt x="38237" y="3706"/>
                    <a:pt x="39117" y="8414"/>
                    <a:pt x="41384" y="9800"/>
                  </a:cubicBezTo>
                  <a:cubicBezTo>
                    <a:pt x="43191" y="10905"/>
                    <a:pt x="46739" y="9305"/>
                    <a:pt x="47198" y="7238"/>
                  </a:cubicBezTo>
                </a:path>
              </a:pathLst>
            </a:custGeom>
            <a:noFill/>
            <a:ln w="28575" cap="flat" cmpd="sng">
              <a:solidFill>
                <a:schemeClr val="dk1"/>
              </a:solidFill>
              <a:prstDash val="solid"/>
              <a:round/>
              <a:headEnd type="none" w="med" len="med"/>
              <a:tailEnd type="none" w="med" len="med"/>
            </a:ln>
          </p:spPr>
        </p:sp>
      </p:grpSp>
      <p:grpSp>
        <p:nvGrpSpPr>
          <p:cNvPr id="283" name="Google Shape;283;p7"/>
          <p:cNvGrpSpPr/>
          <p:nvPr/>
        </p:nvGrpSpPr>
        <p:grpSpPr>
          <a:xfrm>
            <a:off x="10281791" y="195203"/>
            <a:ext cx="2767303" cy="1441992"/>
            <a:chOff x="7239867" y="1514545"/>
            <a:chExt cx="2525833" cy="1610805"/>
          </a:xfrm>
        </p:grpSpPr>
        <p:grpSp>
          <p:nvGrpSpPr>
            <p:cNvPr id="284" name="Google Shape;284;p7"/>
            <p:cNvGrpSpPr/>
            <p:nvPr/>
          </p:nvGrpSpPr>
          <p:grpSpPr>
            <a:xfrm>
              <a:off x="7346663" y="1514545"/>
              <a:ext cx="2419037" cy="1551678"/>
              <a:chOff x="7410211" y="1555302"/>
              <a:chExt cx="2355440" cy="1510884"/>
            </a:xfrm>
          </p:grpSpPr>
          <p:grpSp>
            <p:nvGrpSpPr>
              <p:cNvPr id="285" name="Google Shape;285;p7"/>
              <p:cNvGrpSpPr/>
              <p:nvPr/>
            </p:nvGrpSpPr>
            <p:grpSpPr>
              <a:xfrm>
                <a:off x="7410211" y="1555302"/>
                <a:ext cx="2355440" cy="1510884"/>
                <a:chOff x="761258" y="2062480"/>
                <a:chExt cx="1646470" cy="1056119"/>
              </a:xfrm>
            </p:grpSpPr>
            <p:sp>
              <p:nvSpPr>
                <p:cNvPr id="286" name="Google Shape;286;p7"/>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7"/>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7"/>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7"/>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7"/>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7"/>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2" name="Google Shape;292;p7"/>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7"/>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4" name="Google Shape;294;p7"/>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0137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95"/>
        <p:cNvGrpSpPr/>
        <p:nvPr/>
      </p:nvGrpSpPr>
      <p:grpSpPr>
        <a:xfrm>
          <a:off x="0" y="0"/>
          <a:ext cx="0" cy="0"/>
          <a:chOff x="0" y="0"/>
          <a:chExt cx="0" cy="0"/>
        </a:xfrm>
      </p:grpSpPr>
      <p:sp>
        <p:nvSpPr>
          <p:cNvPr id="296" name="Google Shape;296;p8"/>
          <p:cNvSpPr txBox="1">
            <a:spLocks noGrp="1"/>
          </p:cNvSpPr>
          <p:nvPr>
            <p:ph type="title"/>
          </p:nvPr>
        </p:nvSpPr>
        <p:spPr>
          <a:xfrm>
            <a:off x="2372200" y="1390433"/>
            <a:ext cx="7447600" cy="42404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3333"/>
            </a:lvl1pPr>
            <a:lvl2pPr lvl="1" rtl="0">
              <a:spcBef>
                <a:spcPts val="0"/>
              </a:spcBef>
              <a:spcAft>
                <a:spcPts val="0"/>
              </a:spcAft>
              <a:buSzPts val="4800"/>
              <a:buNone/>
              <a:defRPr sz="6400" b="0"/>
            </a:lvl2pPr>
            <a:lvl3pPr lvl="2" rtl="0">
              <a:spcBef>
                <a:spcPts val="0"/>
              </a:spcBef>
              <a:spcAft>
                <a:spcPts val="0"/>
              </a:spcAft>
              <a:buSzPts val="4800"/>
              <a:buNone/>
              <a:defRPr sz="6400" b="0"/>
            </a:lvl3pPr>
            <a:lvl4pPr lvl="3" rtl="0">
              <a:spcBef>
                <a:spcPts val="0"/>
              </a:spcBef>
              <a:spcAft>
                <a:spcPts val="0"/>
              </a:spcAft>
              <a:buSzPts val="4800"/>
              <a:buNone/>
              <a:defRPr sz="6400" b="0"/>
            </a:lvl4pPr>
            <a:lvl5pPr lvl="4" rtl="0">
              <a:spcBef>
                <a:spcPts val="0"/>
              </a:spcBef>
              <a:spcAft>
                <a:spcPts val="0"/>
              </a:spcAft>
              <a:buSzPts val="4800"/>
              <a:buNone/>
              <a:defRPr sz="6400" b="0"/>
            </a:lvl5pPr>
            <a:lvl6pPr lvl="5" rtl="0">
              <a:spcBef>
                <a:spcPts val="0"/>
              </a:spcBef>
              <a:spcAft>
                <a:spcPts val="0"/>
              </a:spcAft>
              <a:buSzPts val="4800"/>
              <a:buNone/>
              <a:defRPr sz="6400" b="0"/>
            </a:lvl6pPr>
            <a:lvl7pPr lvl="6" rtl="0">
              <a:spcBef>
                <a:spcPts val="0"/>
              </a:spcBef>
              <a:spcAft>
                <a:spcPts val="0"/>
              </a:spcAft>
              <a:buSzPts val="4800"/>
              <a:buNone/>
              <a:defRPr sz="6400" b="0"/>
            </a:lvl7pPr>
            <a:lvl8pPr lvl="7" rtl="0">
              <a:spcBef>
                <a:spcPts val="0"/>
              </a:spcBef>
              <a:spcAft>
                <a:spcPts val="0"/>
              </a:spcAft>
              <a:buSzPts val="4800"/>
              <a:buNone/>
              <a:defRPr sz="6400" b="0"/>
            </a:lvl8pPr>
            <a:lvl9pPr lvl="8" rtl="0">
              <a:spcBef>
                <a:spcPts val="0"/>
              </a:spcBef>
              <a:spcAft>
                <a:spcPts val="0"/>
              </a:spcAft>
              <a:buSzPts val="4800"/>
              <a:buNone/>
              <a:defRPr sz="6400" b="0"/>
            </a:lvl9pPr>
          </a:lstStyle>
          <a:p>
            <a:r>
              <a:rPr lang="en-US"/>
              <a:t>Click to edit Master title style</a:t>
            </a:r>
            <a:endParaRPr/>
          </a:p>
        </p:txBody>
      </p:sp>
      <p:grpSp>
        <p:nvGrpSpPr>
          <p:cNvPr id="297" name="Google Shape;297;p8"/>
          <p:cNvGrpSpPr/>
          <p:nvPr/>
        </p:nvGrpSpPr>
        <p:grpSpPr>
          <a:xfrm>
            <a:off x="-249464" y="3053047"/>
            <a:ext cx="2716935" cy="2147739"/>
            <a:chOff x="855987" y="2204128"/>
            <a:chExt cx="1217483" cy="962421"/>
          </a:xfrm>
        </p:grpSpPr>
        <p:grpSp>
          <p:nvGrpSpPr>
            <p:cNvPr id="298" name="Google Shape;298;p8"/>
            <p:cNvGrpSpPr/>
            <p:nvPr/>
          </p:nvGrpSpPr>
          <p:grpSpPr>
            <a:xfrm>
              <a:off x="855987" y="2204128"/>
              <a:ext cx="1146639" cy="962421"/>
              <a:chOff x="958238" y="2157575"/>
              <a:chExt cx="1115191" cy="936025"/>
            </a:xfrm>
          </p:grpSpPr>
          <p:sp>
            <p:nvSpPr>
              <p:cNvPr id="299" name="Google Shape;299;p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5" name="Google Shape;305;p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 name="Google Shape;306;p8"/>
          <p:cNvGrpSpPr/>
          <p:nvPr/>
        </p:nvGrpSpPr>
        <p:grpSpPr>
          <a:xfrm>
            <a:off x="7360838" y="208364"/>
            <a:ext cx="2202244" cy="959963"/>
            <a:chOff x="3965010" y="571479"/>
            <a:chExt cx="1651683" cy="719972"/>
          </a:xfrm>
        </p:grpSpPr>
        <p:grpSp>
          <p:nvGrpSpPr>
            <p:cNvPr id="307" name="Google Shape;307;p8"/>
            <p:cNvGrpSpPr/>
            <p:nvPr/>
          </p:nvGrpSpPr>
          <p:grpSpPr>
            <a:xfrm>
              <a:off x="3965010" y="571479"/>
              <a:ext cx="1446820" cy="719972"/>
              <a:chOff x="3953250" y="571500"/>
              <a:chExt cx="1383325" cy="766825"/>
            </a:xfrm>
          </p:grpSpPr>
          <p:grpSp>
            <p:nvGrpSpPr>
              <p:cNvPr id="308" name="Google Shape;308;p8"/>
              <p:cNvGrpSpPr/>
              <p:nvPr/>
            </p:nvGrpSpPr>
            <p:grpSpPr>
              <a:xfrm>
                <a:off x="3953250" y="571500"/>
                <a:ext cx="1383166" cy="669650"/>
                <a:chOff x="897088" y="2374675"/>
                <a:chExt cx="1383166" cy="669650"/>
              </a:xfrm>
            </p:grpSpPr>
            <p:sp>
              <p:nvSpPr>
                <p:cNvPr id="309" name="Google Shape;309;p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3" name="Google Shape;313;p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5" name="Google Shape;315;p8"/>
          <p:cNvGrpSpPr/>
          <p:nvPr/>
        </p:nvGrpSpPr>
        <p:grpSpPr>
          <a:xfrm rot="8903269">
            <a:off x="-83157" y="163265"/>
            <a:ext cx="1467960" cy="1050163"/>
            <a:chOff x="1202177" y="4613417"/>
            <a:chExt cx="528376" cy="377938"/>
          </a:xfrm>
        </p:grpSpPr>
        <p:sp>
          <p:nvSpPr>
            <p:cNvPr id="316" name="Google Shape;316;p8"/>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8"/>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8"/>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8"/>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8"/>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8"/>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2" name="Google Shape;322;p8"/>
          <p:cNvGrpSpPr/>
          <p:nvPr/>
        </p:nvGrpSpPr>
        <p:grpSpPr>
          <a:xfrm>
            <a:off x="9632090" y="2894827"/>
            <a:ext cx="3367777" cy="2147740"/>
            <a:chOff x="7239867" y="1514545"/>
            <a:chExt cx="2525833" cy="1610805"/>
          </a:xfrm>
        </p:grpSpPr>
        <p:grpSp>
          <p:nvGrpSpPr>
            <p:cNvPr id="323" name="Google Shape;323;p8"/>
            <p:cNvGrpSpPr/>
            <p:nvPr/>
          </p:nvGrpSpPr>
          <p:grpSpPr>
            <a:xfrm>
              <a:off x="7346663" y="1514545"/>
              <a:ext cx="2419037" cy="1551678"/>
              <a:chOff x="7410211" y="1555302"/>
              <a:chExt cx="2355440" cy="1510884"/>
            </a:xfrm>
          </p:grpSpPr>
          <p:grpSp>
            <p:nvGrpSpPr>
              <p:cNvPr id="324" name="Google Shape;324;p8"/>
              <p:cNvGrpSpPr/>
              <p:nvPr/>
            </p:nvGrpSpPr>
            <p:grpSpPr>
              <a:xfrm>
                <a:off x="7410211" y="1555302"/>
                <a:ext cx="2355440" cy="1510884"/>
                <a:chOff x="761258" y="2062480"/>
                <a:chExt cx="1646470" cy="1056119"/>
              </a:xfrm>
            </p:grpSpPr>
            <p:sp>
              <p:nvSpPr>
                <p:cNvPr id="325" name="Google Shape;325;p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1" name="Google Shape;331;p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3" name="Google Shape;333;p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4" name="Google Shape;334;p8"/>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8"/>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8"/>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8"/>
          <p:cNvSpPr/>
          <p:nvPr/>
        </p:nvSpPr>
        <p:spPr>
          <a:xfrm>
            <a:off x="10043135" y="6431401"/>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8"/>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8"/>
          <p:cNvSpPr/>
          <p:nvPr/>
        </p:nvSpPr>
        <p:spPr>
          <a:xfrm>
            <a:off x="6226152" y="6515214"/>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8"/>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1" name="Google Shape;341;p8"/>
          <p:cNvGrpSpPr/>
          <p:nvPr/>
        </p:nvGrpSpPr>
        <p:grpSpPr>
          <a:xfrm rot="615299" flipH="1">
            <a:off x="1544957" y="378855"/>
            <a:ext cx="2202201" cy="1999527"/>
            <a:chOff x="7844079" y="226728"/>
            <a:chExt cx="1373387" cy="1246991"/>
          </a:xfrm>
        </p:grpSpPr>
        <p:sp>
          <p:nvSpPr>
            <p:cNvPr id="342" name="Google Shape;342;p8"/>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8"/>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5194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56"/>
        <p:cNvGrpSpPr/>
        <p:nvPr/>
      </p:nvGrpSpPr>
      <p:grpSpPr>
        <a:xfrm>
          <a:off x="0" y="0"/>
          <a:ext cx="0" cy="0"/>
          <a:chOff x="0" y="0"/>
          <a:chExt cx="0" cy="0"/>
        </a:xfrm>
      </p:grpSpPr>
      <p:sp>
        <p:nvSpPr>
          <p:cNvPr id="357" name="Google Shape;357;p9"/>
          <p:cNvSpPr txBox="1">
            <a:spLocks noGrp="1"/>
          </p:cNvSpPr>
          <p:nvPr>
            <p:ph type="subTitle" idx="1"/>
          </p:nvPr>
        </p:nvSpPr>
        <p:spPr>
          <a:xfrm>
            <a:off x="5890133" y="2891667"/>
            <a:ext cx="4630000" cy="2919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chemeClr val="dk1"/>
                </a:solidFill>
                <a:latin typeface="Comfortaa"/>
                <a:ea typeface="Comfortaa"/>
                <a:cs typeface="Comfortaa"/>
                <a:sym typeface="Comfortaa"/>
              </a:defRPr>
            </a:lvl1pPr>
            <a:lvl2pPr lvl="1" rtl="0">
              <a:spcBef>
                <a:spcPts val="2133"/>
              </a:spcBef>
              <a:spcAft>
                <a:spcPts val="0"/>
              </a:spcAft>
              <a:buNone/>
              <a:defRPr sz="2400">
                <a:solidFill>
                  <a:schemeClr val="dk1"/>
                </a:solidFill>
                <a:latin typeface="Comfortaa"/>
                <a:ea typeface="Comfortaa"/>
                <a:cs typeface="Comfortaa"/>
                <a:sym typeface="Comfortaa"/>
              </a:defRPr>
            </a:lvl2pPr>
            <a:lvl3pPr lvl="2" rtl="0">
              <a:spcBef>
                <a:spcPts val="2133"/>
              </a:spcBef>
              <a:spcAft>
                <a:spcPts val="0"/>
              </a:spcAft>
              <a:buNone/>
              <a:defRPr sz="2400">
                <a:solidFill>
                  <a:schemeClr val="dk1"/>
                </a:solidFill>
                <a:latin typeface="Comfortaa"/>
                <a:ea typeface="Comfortaa"/>
                <a:cs typeface="Comfortaa"/>
                <a:sym typeface="Comfortaa"/>
              </a:defRPr>
            </a:lvl3pPr>
            <a:lvl4pPr lvl="3" rtl="0">
              <a:spcBef>
                <a:spcPts val="2133"/>
              </a:spcBef>
              <a:spcAft>
                <a:spcPts val="0"/>
              </a:spcAft>
              <a:buNone/>
              <a:defRPr sz="2400">
                <a:solidFill>
                  <a:schemeClr val="dk1"/>
                </a:solidFill>
                <a:latin typeface="Comfortaa"/>
                <a:ea typeface="Comfortaa"/>
                <a:cs typeface="Comfortaa"/>
                <a:sym typeface="Comfortaa"/>
              </a:defRPr>
            </a:lvl4pPr>
            <a:lvl5pPr lvl="4" rtl="0">
              <a:spcBef>
                <a:spcPts val="2133"/>
              </a:spcBef>
              <a:spcAft>
                <a:spcPts val="0"/>
              </a:spcAft>
              <a:buNone/>
              <a:defRPr sz="2400">
                <a:solidFill>
                  <a:schemeClr val="dk1"/>
                </a:solidFill>
                <a:latin typeface="Comfortaa"/>
                <a:ea typeface="Comfortaa"/>
                <a:cs typeface="Comfortaa"/>
                <a:sym typeface="Comfortaa"/>
              </a:defRPr>
            </a:lvl5pPr>
            <a:lvl6pPr lvl="5" rtl="0">
              <a:spcBef>
                <a:spcPts val="2133"/>
              </a:spcBef>
              <a:spcAft>
                <a:spcPts val="0"/>
              </a:spcAft>
              <a:buNone/>
              <a:defRPr sz="2400">
                <a:solidFill>
                  <a:schemeClr val="dk1"/>
                </a:solidFill>
                <a:latin typeface="Comfortaa"/>
                <a:ea typeface="Comfortaa"/>
                <a:cs typeface="Comfortaa"/>
                <a:sym typeface="Comfortaa"/>
              </a:defRPr>
            </a:lvl6pPr>
            <a:lvl7pPr lvl="6" rtl="0">
              <a:spcBef>
                <a:spcPts val="2133"/>
              </a:spcBef>
              <a:spcAft>
                <a:spcPts val="0"/>
              </a:spcAft>
              <a:buNone/>
              <a:defRPr sz="2400">
                <a:solidFill>
                  <a:schemeClr val="dk1"/>
                </a:solidFill>
                <a:latin typeface="Comfortaa"/>
                <a:ea typeface="Comfortaa"/>
                <a:cs typeface="Comfortaa"/>
                <a:sym typeface="Comfortaa"/>
              </a:defRPr>
            </a:lvl7pPr>
            <a:lvl8pPr lvl="7" rtl="0">
              <a:spcBef>
                <a:spcPts val="2133"/>
              </a:spcBef>
              <a:spcAft>
                <a:spcPts val="0"/>
              </a:spcAft>
              <a:buNone/>
              <a:defRPr sz="2400">
                <a:solidFill>
                  <a:schemeClr val="dk1"/>
                </a:solidFill>
                <a:latin typeface="Comfortaa"/>
                <a:ea typeface="Comfortaa"/>
                <a:cs typeface="Comfortaa"/>
                <a:sym typeface="Comfortaa"/>
              </a:defRPr>
            </a:lvl8pPr>
            <a:lvl9pPr lvl="8" rtl="0">
              <a:spcBef>
                <a:spcPts val="2133"/>
              </a:spcBef>
              <a:spcAft>
                <a:spcPts val="2133"/>
              </a:spcAft>
              <a:buNone/>
              <a:defRPr sz="2400">
                <a:solidFill>
                  <a:schemeClr val="dk1"/>
                </a:solidFill>
                <a:latin typeface="Comfortaa"/>
                <a:ea typeface="Comfortaa"/>
                <a:cs typeface="Comfortaa"/>
                <a:sym typeface="Comfortaa"/>
              </a:defRPr>
            </a:lvl9pPr>
          </a:lstStyle>
          <a:p>
            <a:r>
              <a:rPr lang="en-US"/>
              <a:t>Click to edit Master subtitle style</a:t>
            </a:r>
            <a:endParaRPr/>
          </a:p>
        </p:txBody>
      </p:sp>
      <p:sp>
        <p:nvSpPr>
          <p:cNvPr id="358" name="Google Shape;358;p9"/>
          <p:cNvSpPr txBox="1">
            <a:spLocks noGrp="1"/>
          </p:cNvSpPr>
          <p:nvPr>
            <p:ph type="title"/>
          </p:nvPr>
        </p:nvSpPr>
        <p:spPr>
          <a:xfrm>
            <a:off x="5890133" y="1272133"/>
            <a:ext cx="4844400" cy="144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r>
              <a:rPr lang="en-US"/>
              <a:t>Click to edit Master title style</a:t>
            </a:r>
            <a:endParaRPr/>
          </a:p>
        </p:txBody>
      </p:sp>
      <p:grpSp>
        <p:nvGrpSpPr>
          <p:cNvPr id="359" name="Google Shape;359;p9"/>
          <p:cNvGrpSpPr/>
          <p:nvPr/>
        </p:nvGrpSpPr>
        <p:grpSpPr>
          <a:xfrm>
            <a:off x="-483433" y="143839"/>
            <a:ext cx="2680077" cy="1709172"/>
            <a:chOff x="7239867" y="1514545"/>
            <a:chExt cx="2525833" cy="1610805"/>
          </a:xfrm>
        </p:grpSpPr>
        <p:grpSp>
          <p:nvGrpSpPr>
            <p:cNvPr id="360" name="Google Shape;360;p9"/>
            <p:cNvGrpSpPr/>
            <p:nvPr/>
          </p:nvGrpSpPr>
          <p:grpSpPr>
            <a:xfrm>
              <a:off x="7346663" y="1514545"/>
              <a:ext cx="2419037" cy="1551678"/>
              <a:chOff x="7410211" y="1555302"/>
              <a:chExt cx="2355440" cy="1510884"/>
            </a:xfrm>
          </p:grpSpPr>
          <p:grpSp>
            <p:nvGrpSpPr>
              <p:cNvPr id="361" name="Google Shape;361;p9"/>
              <p:cNvGrpSpPr/>
              <p:nvPr/>
            </p:nvGrpSpPr>
            <p:grpSpPr>
              <a:xfrm>
                <a:off x="7410211" y="1555302"/>
                <a:ext cx="2355440" cy="1510884"/>
                <a:chOff x="761258" y="2062480"/>
                <a:chExt cx="1646470" cy="1056119"/>
              </a:xfrm>
            </p:grpSpPr>
            <p:sp>
              <p:nvSpPr>
                <p:cNvPr id="362" name="Google Shape;362;p9"/>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9"/>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9"/>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9"/>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9"/>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9"/>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8" name="Google Shape;368;p9"/>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9"/>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0" name="Google Shape;370;p9"/>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1" name="Google Shape;371;p9"/>
          <p:cNvGrpSpPr/>
          <p:nvPr/>
        </p:nvGrpSpPr>
        <p:grpSpPr>
          <a:xfrm rot="-2398771" flipH="1">
            <a:off x="10789205" y="5835455"/>
            <a:ext cx="1354807" cy="809632"/>
            <a:chOff x="1202177" y="4613417"/>
            <a:chExt cx="528376" cy="315757"/>
          </a:xfrm>
        </p:grpSpPr>
        <p:sp>
          <p:nvSpPr>
            <p:cNvPr id="372" name="Google Shape;372;p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8" name="Google Shape;378;p9"/>
          <p:cNvGrpSpPr/>
          <p:nvPr/>
        </p:nvGrpSpPr>
        <p:grpSpPr>
          <a:xfrm>
            <a:off x="11246436" y="250674"/>
            <a:ext cx="660725" cy="625684"/>
            <a:chOff x="2736573" y="4286656"/>
            <a:chExt cx="316076" cy="299294"/>
          </a:xfrm>
        </p:grpSpPr>
        <p:sp>
          <p:nvSpPr>
            <p:cNvPr id="379" name="Google Shape;379;p9"/>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9"/>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9"/>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9"/>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6077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383"/>
        <p:cNvGrpSpPr/>
        <p:nvPr/>
      </p:nvGrpSpPr>
      <p:grpSpPr>
        <a:xfrm>
          <a:off x="0" y="0"/>
          <a:ext cx="0" cy="0"/>
          <a:chOff x="0" y="0"/>
          <a:chExt cx="0" cy="0"/>
        </a:xfrm>
      </p:grpSpPr>
      <p:sp>
        <p:nvSpPr>
          <p:cNvPr id="384" name="Google Shape;384;p10"/>
          <p:cNvSpPr txBox="1">
            <a:spLocks noGrp="1"/>
          </p:cNvSpPr>
          <p:nvPr>
            <p:ph type="body" idx="1"/>
          </p:nvPr>
        </p:nvSpPr>
        <p:spPr>
          <a:xfrm>
            <a:off x="6806967" y="1219200"/>
            <a:ext cx="4216000" cy="1604000"/>
          </a:xfrm>
          <a:prstGeom prst="rect">
            <a:avLst/>
          </a:prstGeom>
          <a:noFill/>
          <a:ln>
            <a:noFill/>
          </a:ln>
        </p:spPr>
        <p:txBody>
          <a:bodyPr spcFirstLastPara="1" wrap="square" lIns="91425" tIns="91425" rIns="91425" bIns="91425" anchor="t" anchorCtr="0">
            <a:noAutofit/>
          </a:bodyPr>
          <a:lstStyle>
            <a:lvl1pPr marL="609585" lvl="0" indent="-304792">
              <a:lnSpc>
                <a:spcPct val="100000"/>
              </a:lnSpc>
              <a:spcBef>
                <a:spcPts val="0"/>
              </a:spcBef>
              <a:spcAft>
                <a:spcPts val="0"/>
              </a:spcAft>
              <a:buClr>
                <a:schemeClr val="dk1"/>
              </a:buClr>
              <a:buSzPts val="1400"/>
              <a:buNone/>
              <a:defRPr sz="4667">
                <a:solidFill>
                  <a:schemeClr val="lt1"/>
                </a:solidFill>
                <a:latin typeface="Vibur"/>
                <a:ea typeface="Vibur"/>
                <a:cs typeface="Vibur"/>
                <a:sym typeface="Vibur"/>
              </a:defRPr>
            </a:lvl1pPr>
          </a:lstStyle>
          <a:p>
            <a:pPr lvl="0"/>
            <a:r>
              <a:rPr lang="en-US"/>
              <a:t>Click to edit Master text styles</a:t>
            </a:r>
          </a:p>
        </p:txBody>
      </p:sp>
      <p:grpSp>
        <p:nvGrpSpPr>
          <p:cNvPr id="385" name="Google Shape;385;p10"/>
          <p:cNvGrpSpPr/>
          <p:nvPr/>
        </p:nvGrpSpPr>
        <p:grpSpPr>
          <a:xfrm rot="392454">
            <a:off x="3593367" y="3753636"/>
            <a:ext cx="2562652" cy="3334053"/>
            <a:chOff x="4318023" y="4113296"/>
            <a:chExt cx="716422" cy="932073"/>
          </a:xfrm>
        </p:grpSpPr>
        <p:sp>
          <p:nvSpPr>
            <p:cNvPr id="386" name="Google Shape;386;p10"/>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0"/>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0"/>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0"/>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0" name="Google Shape;390;p10"/>
          <p:cNvGrpSpPr/>
          <p:nvPr/>
        </p:nvGrpSpPr>
        <p:grpSpPr>
          <a:xfrm>
            <a:off x="-997532" y="2823209"/>
            <a:ext cx="2716935" cy="2147739"/>
            <a:chOff x="855987" y="2204128"/>
            <a:chExt cx="1217483" cy="962421"/>
          </a:xfrm>
        </p:grpSpPr>
        <p:grpSp>
          <p:nvGrpSpPr>
            <p:cNvPr id="391" name="Google Shape;391;p10"/>
            <p:cNvGrpSpPr/>
            <p:nvPr/>
          </p:nvGrpSpPr>
          <p:grpSpPr>
            <a:xfrm>
              <a:off x="855987" y="2204128"/>
              <a:ext cx="1146639" cy="962421"/>
              <a:chOff x="958238" y="2157575"/>
              <a:chExt cx="1115191" cy="936025"/>
            </a:xfrm>
          </p:grpSpPr>
          <p:sp>
            <p:nvSpPr>
              <p:cNvPr id="392" name="Google Shape;392;p10"/>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0"/>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0"/>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0"/>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0"/>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0"/>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8" name="Google Shape;398;p10"/>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9" name="Google Shape;399;p10"/>
          <p:cNvGrpSpPr/>
          <p:nvPr/>
        </p:nvGrpSpPr>
        <p:grpSpPr>
          <a:xfrm>
            <a:off x="9718157" y="3618543"/>
            <a:ext cx="3367777" cy="2147740"/>
            <a:chOff x="7239867" y="1514545"/>
            <a:chExt cx="2525833" cy="1610805"/>
          </a:xfrm>
        </p:grpSpPr>
        <p:grpSp>
          <p:nvGrpSpPr>
            <p:cNvPr id="400" name="Google Shape;400;p10"/>
            <p:cNvGrpSpPr/>
            <p:nvPr/>
          </p:nvGrpSpPr>
          <p:grpSpPr>
            <a:xfrm>
              <a:off x="7346663" y="1514545"/>
              <a:ext cx="2419037" cy="1551678"/>
              <a:chOff x="7410211" y="1555302"/>
              <a:chExt cx="2355440" cy="1510884"/>
            </a:xfrm>
          </p:grpSpPr>
          <p:grpSp>
            <p:nvGrpSpPr>
              <p:cNvPr id="401" name="Google Shape;401;p10"/>
              <p:cNvGrpSpPr/>
              <p:nvPr/>
            </p:nvGrpSpPr>
            <p:grpSpPr>
              <a:xfrm>
                <a:off x="7410211" y="1555302"/>
                <a:ext cx="2355440" cy="1510884"/>
                <a:chOff x="761258" y="2062480"/>
                <a:chExt cx="1646470" cy="1056119"/>
              </a:xfrm>
            </p:grpSpPr>
            <p:sp>
              <p:nvSpPr>
                <p:cNvPr id="402" name="Google Shape;402;p10"/>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0"/>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0"/>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0"/>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0"/>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0"/>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8" name="Google Shape;408;p10"/>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0"/>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0" name="Google Shape;410;p10"/>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1" name="Google Shape;411;p10"/>
          <p:cNvGrpSpPr/>
          <p:nvPr/>
        </p:nvGrpSpPr>
        <p:grpSpPr>
          <a:xfrm>
            <a:off x="3693490" y="-985323"/>
            <a:ext cx="3367777" cy="2147740"/>
            <a:chOff x="7239867" y="1514545"/>
            <a:chExt cx="2525833" cy="1610805"/>
          </a:xfrm>
        </p:grpSpPr>
        <p:grpSp>
          <p:nvGrpSpPr>
            <p:cNvPr id="412" name="Google Shape;412;p10"/>
            <p:cNvGrpSpPr/>
            <p:nvPr/>
          </p:nvGrpSpPr>
          <p:grpSpPr>
            <a:xfrm>
              <a:off x="7346663" y="1514545"/>
              <a:ext cx="2419037" cy="1551678"/>
              <a:chOff x="7410211" y="1555302"/>
              <a:chExt cx="2355440" cy="1510884"/>
            </a:xfrm>
          </p:grpSpPr>
          <p:grpSp>
            <p:nvGrpSpPr>
              <p:cNvPr id="413" name="Google Shape;413;p10"/>
              <p:cNvGrpSpPr/>
              <p:nvPr/>
            </p:nvGrpSpPr>
            <p:grpSpPr>
              <a:xfrm>
                <a:off x="7410211" y="1555302"/>
                <a:ext cx="2355440" cy="1510884"/>
                <a:chOff x="761258" y="2062480"/>
                <a:chExt cx="1646470" cy="1056119"/>
              </a:xfrm>
            </p:grpSpPr>
            <p:sp>
              <p:nvSpPr>
                <p:cNvPr id="414" name="Google Shape;414;p10"/>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0"/>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0"/>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0"/>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0"/>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0"/>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0" name="Google Shape;420;p10"/>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0"/>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 name="Google Shape;422;p10"/>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03528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theme" Target="../theme/theme3.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951767" y="1548033"/>
            <a:ext cx="10173600" cy="4615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1106700" y="303967"/>
            <a:ext cx="9371200" cy="682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extLst>
      <p:ext uri="{BB962C8B-B14F-4D97-AF65-F5344CB8AC3E}">
        <p14:creationId xmlns:p14="http://schemas.microsoft.com/office/powerpoint/2010/main" val="768593"/>
      </p:ext>
    </p:extLst>
  </p:cSld>
  <p:clrMap bg1="lt1" tx1="dk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 id="2147483808" r:id="rId24"/>
    <p:sldLayoutId id="2147483809" r:id="rId25"/>
    <p:sldLayoutId id="2147483810" r:id="rId26"/>
    <p:sldLayoutId id="2147483811" r:id="rId27"/>
    <p:sldLayoutId id="2147483812" r:id="rId28"/>
    <p:sldLayoutId id="2147483813" r:id="rId29"/>
    <p:sldLayoutId id="2147483814" r:id="rId30"/>
    <p:sldLayoutId id="2147483815" r:id="rId31"/>
    <p:sldLayoutId id="2147483816" r:id="rId32"/>
    <p:sldLayoutId id="2147483817" r:id="rId33"/>
    <p:sldLayoutId id="2147483818" r:id="rId34"/>
    <p:sldLayoutId id="2147483819" r:id="rId35"/>
  </p:sldLayoutIdLst>
  <p:transition spd="slow">
    <p:cover/>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607"/>
        <p:cNvGrpSpPr/>
        <p:nvPr/>
      </p:nvGrpSpPr>
      <p:grpSpPr>
        <a:xfrm>
          <a:off x="0" y="0"/>
          <a:ext cx="0" cy="0"/>
          <a:chOff x="0" y="0"/>
          <a:chExt cx="0" cy="0"/>
        </a:xfrm>
      </p:grpSpPr>
      <p:sp>
        <p:nvSpPr>
          <p:cNvPr id="1608" name="Google Shape;1608;p35"/>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609" name="Google Shape;1609;p35"/>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654828914"/>
      </p:ext>
    </p:extLst>
  </p:cSld>
  <p:clrMap bg1="lt1" tx1="dk1" bg2="dk2" tx2="lt2" accent1="accent1" accent2="accent2" accent3="accent3" accent4="accent4" accent5="accent5" accent6="accent6" hlink="hlink" folHlink="folHlink"/>
  <p:sldLayoutIdLst>
    <p:sldLayoutId id="2147483821"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1806879990"/>
      </p:ext>
    </p:extLst>
  </p:cSld>
  <p:clrMap bg1="lt1" tx1="dk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Lst>
  <p:transition spd="slow">
    <p:cover/>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722"/>
        <p:cNvGrpSpPr/>
        <p:nvPr/>
      </p:nvGrpSpPr>
      <p:grpSpPr>
        <a:xfrm>
          <a:off x="0" y="0"/>
          <a:ext cx="0" cy="0"/>
          <a:chOff x="0" y="0"/>
          <a:chExt cx="0" cy="0"/>
        </a:xfrm>
      </p:grpSpPr>
      <p:sp>
        <p:nvSpPr>
          <p:cNvPr id="1723" name="Google Shape;1723;p21"/>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724" name="Google Shape;1724;p21"/>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546704853"/>
      </p:ext>
    </p:extLst>
  </p:cSld>
  <p:clrMap bg1="lt1" tx1="dk1" bg2="dk2" tx2="lt2" accent1="accent1" accent2="accent2" accent3="accent3" accent4="accent4" accent5="accent5" accent6="accent6" hlink="hlink" folHlink="folHlink"/>
  <p:sldLayoutIdLst>
    <p:sldLayoutId id="2147483845"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31.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8.xml"/><Relationship Id="rId5" Type="http://schemas.openxmlformats.org/officeDocument/2006/relationships/image" Target="../media/image30.jp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31.xml"/><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31.xml"/><Relationship Id="rId5" Type="http://schemas.openxmlformats.org/officeDocument/2006/relationships/image" Target="../media/image37.jp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31.xml"/><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3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C2A2B605-1849-46FF-BD09-2BE03E12A161}"/>
              </a:ext>
            </a:extLst>
          </p:cNvPr>
          <p:cNvSpPr>
            <a:spLocks noGrp="1"/>
          </p:cNvSpPr>
          <p:nvPr>
            <p:ph type="title"/>
          </p:nvPr>
        </p:nvSpPr>
        <p:spPr>
          <a:xfrm>
            <a:off x="3000277" y="2112043"/>
            <a:ext cx="6376380" cy="2633914"/>
          </a:xfrm>
        </p:spPr>
        <p:txBody>
          <a:bodyPr>
            <a:noAutofit/>
          </a:bodyPr>
          <a:lstStyle/>
          <a:p>
            <a:pPr>
              <a:lnSpc>
                <a:spcPct val="90000"/>
              </a:lnSpc>
            </a:pPr>
            <a:r>
              <a:rPr lang="en-US" sz="3600" b="1" dirty="0">
                <a:solidFill>
                  <a:schemeClr val="bg1"/>
                </a:solidFill>
                <a:latin typeface="+mj-lt"/>
              </a:rPr>
              <a:t>SKARDŽIŲJŲ IR DUSLIŲJŲ PRIEBALSIŲ MOKYMAS TAIKANT AKTYVUOSIUS MOKYMO METODUS</a:t>
            </a:r>
          </a:p>
        </p:txBody>
      </p:sp>
      <p:sp>
        <p:nvSpPr>
          <p:cNvPr id="3" name="Antrinis pavadinimas 2">
            <a:extLst>
              <a:ext uri="{FF2B5EF4-FFF2-40B4-BE49-F238E27FC236}">
                <a16:creationId xmlns:a16="http://schemas.microsoft.com/office/drawing/2014/main" xmlns="" id="{8D8C5555-589E-4D1E-ADAF-6867BB31AAE9}"/>
              </a:ext>
            </a:extLst>
          </p:cNvPr>
          <p:cNvSpPr>
            <a:spLocks noGrp="1"/>
          </p:cNvSpPr>
          <p:nvPr>
            <p:ph type="subTitle" idx="1"/>
          </p:nvPr>
        </p:nvSpPr>
        <p:spPr>
          <a:xfrm>
            <a:off x="2654157" y="4844730"/>
            <a:ext cx="7068620" cy="1165652"/>
          </a:xfrm>
        </p:spPr>
        <p:txBody>
          <a:bodyPr>
            <a:normAutofit/>
          </a:bodyPr>
          <a:lstStyle/>
          <a:p>
            <a:pPr>
              <a:lnSpc>
                <a:spcPct val="90000"/>
              </a:lnSpc>
            </a:pPr>
            <a:r>
              <a:rPr lang="lt-LT" sz="1400" b="1" dirty="0">
                <a:solidFill>
                  <a:schemeClr val="bg1"/>
                </a:solidFill>
                <a:latin typeface="+mn-lt"/>
              </a:rPr>
              <a:t>KAUNO MOKYKLA-DARŽELIS „ŠVIESA“</a:t>
            </a:r>
          </a:p>
          <a:p>
            <a:pPr>
              <a:lnSpc>
                <a:spcPct val="90000"/>
              </a:lnSpc>
            </a:pPr>
            <a:r>
              <a:rPr lang="lt-LT" sz="1400" dirty="0">
                <a:solidFill>
                  <a:schemeClr val="bg1"/>
                </a:solidFill>
                <a:latin typeface="+mn-lt"/>
              </a:rPr>
              <a:t>PRIEŠMOKYKLINIO UGDYMO MOKYTOJA METODININKĖ ANDŽELINA RAMANAUSKIENĖ</a:t>
            </a:r>
          </a:p>
          <a:p>
            <a:pPr>
              <a:lnSpc>
                <a:spcPct val="90000"/>
              </a:lnSpc>
            </a:pPr>
            <a:r>
              <a:rPr lang="lt-LT" sz="1400" dirty="0">
                <a:solidFill>
                  <a:schemeClr val="bg1"/>
                </a:solidFill>
                <a:latin typeface="+mn-lt"/>
              </a:rPr>
              <a:t>LOGOPEDĖ METODININKĖ AUŠRINĖ GIEDRAITIENĖ</a:t>
            </a:r>
          </a:p>
        </p:txBody>
      </p:sp>
      <p:pic>
        <p:nvPicPr>
          <p:cNvPr id="5" name="childrens-picnic">
            <a:hlinkClick r:id="" action="ppaction://media"/>
            <a:extLst>
              <a:ext uri="{FF2B5EF4-FFF2-40B4-BE49-F238E27FC236}">
                <a16:creationId xmlns:a16="http://schemas.microsoft.com/office/drawing/2014/main" xmlns="" id="{6580235F-D703-43B4-9891-341982FB87BC}"/>
              </a:ext>
            </a:extLst>
          </p:cNvPr>
          <p:cNvPicPr>
            <a:picLocks noChangeAspect="1"/>
          </p:cNvPicPr>
          <p:nvPr>
            <a:audioFile r:link="rId2"/>
            <p:extLst>
              <p:ext uri="{DAA4B4D4-6D71-4841-9C94-3DE7FCFB9230}">
                <p14:media xmlns:p14="http://schemas.microsoft.com/office/powerpoint/2010/main" r:embed="rId1">
                  <p14:fade in="250" out="250"/>
                </p14:media>
              </p:ext>
            </p:extLst>
          </p:nvPr>
        </p:nvPicPr>
        <p:blipFill>
          <a:blip r:embed="rId4"/>
          <a:stretch>
            <a:fillRect/>
          </a:stretch>
        </p:blipFill>
        <p:spPr>
          <a:xfrm>
            <a:off x="2009169" y="6575461"/>
            <a:ext cx="199488" cy="199488"/>
          </a:xfrm>
          <a:prstGeom prst="rect">
            <a:avLst/>
          </a:prstGeom>
        </p:spPr>
      </p:pic>
    </p:spTree>
    <p:extLst>
      <p:ext uri="{BB962C8B-B14F-4D97-AF65-F5344CB8AC3E}">
        <p14:creationId xmlns:p14="http://schemas.microsoft.com/office/powerpoint/2010/main" val="254703470"/>
      </p:ext>
    </p:extLst>
  </p:cSld>
  <p:clrMapOvr>
    <a:overrideClrMapping bg1="dk1" tx1="lt1" bg2="dk2" tx2="lt2" accent1="accent1" accent2="accent2" accent3="accent3" accent4="accent4" accent5="accent5" accent6="accent6" hlink="hlink" folHlink="folHlink"/>
  </p:clrMapOvr>
  <p:transition spd="med" advTm="12205">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0"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A018F126-E7DE-4356-A8EF-9B475E98C528}"/>
              </a:ext>
            </a:extLst>
          </p:cNvPr>
          <p:cNvSpPr>
            <a:spLocks noGrp="1"/>
          </p:cNvSpPr>
          <p:nvPr>
            <p:ph type="title" idx="4294967295"/>
          </p:nvPr>
        </p:nvSpPr>
        <p:spPr>
          <a:xfrm>
            <a:off x="1946275" y="1192189"/>
            <a:ext cx="4149725" cy="528637"/>
          </a:xfrm>
        </p:spPr>
        <p:txBody>
          <a:bodyPr>
            <a:noAutofit/>
          </a:bodyPr>
          <a:lstStyle/>
          <a:p>
            <a:pPr algn="ctr"/>
            <a:r>
              <a:rPr lang="lt-LT" sz="2400" b="1" cap="all" dirty="0">
                <a:effectLst/>
                <a:latin typeface="+mj-lt"/>
                <a:ea typeface="Calibri" panose="020F0502020204030204" pitchFamily="34" charset="0"/>
                <a:cs typeface="Times New Roman" panose="02020603050405020304" pitchFamily="18" charset="0"/>
              </a:rPr>
              <a:t>Dygios raidės</a:t>
            </a:r>
            <a:endParaRPr lang="en-US" sz="2400" dirty="0">
              <a:latin typeface="+mj-lt"/>
            </a:endParaRPr>
          </a:p>
        </p:txBody>
      </p:sp>
      <p:pic>
        <p:nvPicPr>
          <p:cNvPr id="14" name="Turinio vietos rezervavimo ženklas 13">
            <a:extLst>
              <a:ext uri="{FF2B5EF4-FFF2-40B4-BE49-F238E27FC236}">
                <a16:creationId xmlns:a16="http://schemas.microsoft.com/office/drawing/2014/main" xmlns="" id="{88E69AD5-D581-46EB-9983-2BB72A46BEED}"/>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b="28570"/>
          <a:stretch/>
        </p:blipFill>
        <p:spPr>
          <a:xfrm>
            <a:off x="8642071" y="1891012"/>
            <a:ext cx="2810803" cy="2677256"/>
          </a:xfrm>
        </p:spPr>
      </p:pic>
      <p:sp>
        <p:nvSpPr>
          <p:cNvPr id="4" name="Teksto vietos rezervavimo ženklas 3">
            <a:extLst>
              <a:ext uri="{FF2B5EF4-FFF2-40B4-BE49-F238E27FC236}">
                <a16:creationId xmlns:a16="http://schemas.microsoft.com/office/drawing/2014/main" xmlns="" id="{511CF70F-02C0-4D33-84F4-0A8AAD026B6F}"/>
              </a:ext>
            </a:extLst>
          </p:cNvPr>
          <p:cNvSpPr>
            <a:spLocks noGrp="1"/>
          </p:cNvSpPr>
          <p:nvPr>
            <p:ph type="body" sz="half" idx="4294967295"/>
          </p:nvPr>
        </p:nvSpPr>
        <p:spPr>
          <a:xfrm>
            <a:off x="1654976" y="1891012"/>
            <a:ext cx="4630738" cy="3510480"/>
          </a:xfrm>
        </p:spPr>
        <p:txBody>
          <a:bodyPr>
            <a:normAutofit lnSpcReduction="10000"/>
          </a:bodyPr>
          <a:lstStyle/>
          <a:p>
            <a:pPr marL="139700" indent="0" algn="just">
              <a:buNone/>
            </a:pPr>
            <a:r>
              <a:rPr lang="lt-LT" sz="2000" dirty="0">
                <a:effectLst/>
                <a:latin typeface="+mn-lt"/>
                <a:ea typeface="Calibri" panose="020F0502020204030204" pitchFamily="34" charset="0"/>
                <a:cs typeface="Times New Roman" panose="02020603050405020304" pitchFamily="18" charset="0"/>
              </a:rPr>
              <a:t>Vaikai paskirstomi į komandas po 3 – 4. Kiekviena komanda iš uždengtų kortelių krūvos išsitraukia po vieną, kurioje pavaizduota raidė (raides, kurias reikia pavaizduoti, galima pasakyti).  Iš masažinių pėdų kamuolių komandos turi sudėlioti pasirinktas raides.  Visoms komandoms atlikus darbą vedantysis nurodo kokios raidės kontūrais turi pereiti visi komandos vaikai.</a:t>
            </a:r>
            <a:endParaRPr lang="en-US" sz="2000" dirty="0">
              <a:effectLst/>
              <a:latin typeface="+mn-lt"/>
              <a:ea typeface="Calibri" panose="020F0502020204030204" pitchFamily="34" charset="0"/>
              <a:cs typeface="Times New Roman" panose="02020603050405020304" pitchFamily="18" charset="0"/>
            </a:endParaRPr>
          </a:p>
          <a:p>
            <a:endParaRPr lang="en-US" sz="2000" dirty="0"/>
          </a:p>
        </p:txBody>
      </p:sp>
      <p:pic>
        <p:nvPicPr>
          <p:cNvPr id="8" name="Paveikslėlis 7">
            <a:extLst>
              <a:ext uri="{FF2B5EF4-FFF2-40B4-BE49-F238E27FC236}">
                <a16:creationId xmlns:a16="http://schemas.microsoft.com/office/drawing/2014/main" xmlns="" id="{6145A4D8-1539-4E70-B0AD-77BAEF022F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41"/>
          <a:stretch/>
        </p:blipFill>
        <p:spPr>
          <a:xfrm>
            <a:off x="6850463" y="3442043"/>
            <a:ext cx="1668332" cy="2023316"/>
          </a:xfrm>
          <a:prstGeom prst="rect">
            <a:avLst/>
          </a:prstGeom>
        </p:spPr>
      </p:pic>
      <p:pic>
        <p:nvPicPr>
          <p:cNvPr id="10" name="Paveikslėlis 9">
            <a:extLst>
              <a:ext uri="{FF2B5EF4-FFF2-40B4-BE49-F238E27FC236}">
                <a16:creationId xmlns:a16="http://schemas.microsoft.com/office/drawing/2014/main" xmlns="" id="{DE8A6C06-B67B-4579-9F32-7BEE549296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929" t="18956" r="8247" b="8481"/>
          <a:stretch/>
        </p:blipFill>
        <p:spPr>
          <a:xfrm>
            <a:off x="6801683" y="976401"/>
            <a:ext cx="1765893" cy="2167487"/>
          </a:xfrm>
          <a:prstGeom prst="rect">
            <a:avLst/>
          </a:prstGeom>
        </p:spPr>
      </p:pic>
    </p:spTree>
    <p:extLst>
      <p:ext uri="{BB962C8B-B14F-4D97-AF65-F5344CB8AC3E}">
        <p14:creationId xmlns:p14="http://schemas.microsoft.com/office/powerpoint/2010/main" val="146076315"/>
      </p:ext>
    </p:extLst>
  </p:cSld>
  <p:clrMapOvr>
    <a:masterClrMapping/>
  </p:clrMapOvr>
  <p:transition spd="slow" advTm="29807">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30F68CC1-EF8C-4DD5-BE7D-F814EB192F9C}"/>
              </a:ext>
            </a:extLst>
          </p:cNvPr>
          <p:cNvSpPr>
            <a:spLocks noGrp="1"/>
          </p:cNvSpPr>
          <p:nvPr>
            <p:ph type="title"/>
          </p:nvPr>
        </p:nvSpPr>
        <p:spPr>
          <a:xfrm>
            <a:off x="1613043" y="1046141"/>
            <a:ext cx="4481368" cy="862000"/>
          </a:xfrm>
        </p:spPr>
        <p:txBody>
          <a:bodyPr/>
          <a:lstStyle/>
          <a:p>
            <a:pPr algn="ctr"/>
            <a:r>
              <a:rPr lang="lt-LT" sz="2400" b="1" cap="all" dirty="0" err="1">
                <a:effectLst/>
                <a:latin typeface="+mj-lt"/>
                <a:ea typeface="Calibri" panose="020F0502020204030204" pitchFamily="34" charset="0"/>
                <a:cs typeface="Times New Roman" panose="02020603050405020304" pitchFamily="18" charset="0"/>
              </a:rPr>
              <a:t>Lego</a:t>
            </a:r>
            <a:r>
              <a:rPr lang="lt-LT" sz="2400" b="1" cap="all" dirty="0">
                <a:effectLst/>
                <a:latin typeface="+mj-lt"/>
                <a:ea typeface="Calibri" panose="020F0502020204030204" pitchFamily="34" charset="0"/>
                <a:cs typeface="Times New Roman" panose="02020603050405020304" pitchFamily="18" charset="0"/>
              </a:rPr>
              <a:t> raidė</a:t>
            </a:r>
            <a:r>
              <a:rPr lang="en-US" sz="2400" b="1" cap="all" dirty="0">
                <a:effectLst/>
                <a:latin typeface="+mj-lt"/>
                <a:ea typeface="Calibri" panose="020F0502020204030204" pitchFamily="34" charset="0"/>
                <a:cs typeface="Times New Roman" panose="02020603050405020304" pitchFamily="18" charset="0"/>
              </a:rPr>
              <a:t>s</a:t>
            </a:r>
            <a:endParaRPr lang="en-US" sz="2400" dirty="0">
              <a:latin typeface="+mj-lt"/>
            </a:endParaRPr>
          </a:p>
        </p:txBody>
      </p:sp>
      <p:pic>
        <p:nvPicPr>
          <p:cNvPr id="6" name="Turinio vietos rezervavimo ženklas 5">
            <a:extLst>
              <a:ext uri="{FF2B5EF4-FFF2-40B4-BE49-F238E27FC236}">
                <a16:creationId xmlns:a16="http://schemas.microsoft.com/office/drawing/2014/main" xmlns="" id="{FD088BF8-9153-47A2-BCCA-184CA13EC265}"/>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7581312" y="1037763"/>
            <a:ext cx="2071687" cy="2762250"/>
          </a:xfrm>
        </p:spPr>
      </p:pic>
      <p:sp>
        <p:nvSpPr>
          <p:cNvPr id="4" name="Teksto vietos rezervavimo ženklas 3">
            <a:extLst>
              <a:ext uri="{FF2B5EF4-FFF2-40B4-BE49-F238E27FC236}">
                <a16:creationId xmlns:a16="http://schemas.microsoft.com/office/drawing/2014/main" xmlns="" id="{3A03BF31-E908-4D56-AAB0-9147AAEC0A88}"/>
              </a:ext>
            </a:extLst>
          </p:cNvPr>
          <p:cNvSpPr>
            <a:spLocks noGrp="1"/>
          </p:cNvSpPr>
          <p:nvPr>
            <p:ph type="body" sz="half" idx="4294967295"/>
          </p:nvPr>
        </p:nvSpPr>
        <p:spPr>
          <a:xfrm>
            <a:off x="1490661" y="1908141"/>
            <a:ext cx="4603750" cy="3783744"/>
          </a:xfrm>
        </p:spPr>
        <p:txBody>
          <a:bodyPr>
            <a:normAutofit lnSpcReduction="10000"/>
          </a:bodyPr>
          <a:lstStyle/>
          <a:p>
            <a:pPr marL="139700" indent="0" algn="just">
              <a:lnSpc>
                <a:spcPct val="107000"/>
              </a:lnSpc>
              <a:spcAft>
                <a:spcPts val="800"/>
              </a:spcAft>
              <a:buNone/>
            </a:pPr>
            <a:r>
              <a:rPr lang="lt-LT" sz="2000" dirty="0">
                <a:effectLst/>
                <a:latin typeface="+mn-lt"/>
                <a:ea typeface="Calibri" panose="020F0502020204030204" pitchFamily="34" charset="0"/>
                <a:cs typeface="Times New Roman" panose="02020603050405020304" pitchFamily="18" charset="0"/>
              </a:rPr>
              <a:t>Vaikai paskirstomi į komandas po 3 – 4. Kiekviena komanda iš uždengtų kortelių krūvos išsitraukia po vieną, kurioje pavaizduota raidė (raides, kurias reikia pavaizduoti, galima pasakyti).  Iš </a:t>
            </a:r>
            <a:r>
              <a:rPr lang="lt-LT" sz="2000" dirty="0" err="1">
                <a:effectLst/>
                <a:latin typeface="+mn-lt"/>
                <a:ea typeface="Calibri" panose="020F0502020204030204" pitchFamily="34" charset="0"/>
                <a:cs typeface="Times New Roman" panose="02020603050405020304" pitchFamily="18" charset="0"/>
              </a:rPr>
              <a:t>Lego</a:t>
            </a:r>
            <a:r>
              <a:rPr lang="lt-LT" sz="2000" dirty="0">
                <a:effectLst/>
                <a:latin typeface="+mn-lt"/>
                <a:ea typeface="Calibri" panose="020F0502020204030204" pitchFamily="34" charset="0"/>
                <a:cs typeface="Times New Roman" panose="02020603050405020304" pitchFamily="18" charset="0"/>
              </a:rPr>
              <a:t> kaladžių komandos turi sudėlioti pasirinktas raides. Visoms komandoms atlikus darbą vedantysis nurodo kokios raidės kontūrais turi pereiti visi komandos vaikai.</a:t>
            </a:r>
            <a:endParaRPr lang="en-US" sz="2000" dirty="0">
              <a:effectLst/>
              <a:latin typeface="+mn-lt"/>
              <a:ea typeface="Calibri" panose="020F0502020204030204" pitchFamily="34" charset="0"/>
              <a:cs typeface="Times New Roman" panose="02020603050405020304" pitchFamily="18" charset="0"/>
            </a:endParaRPr>
          </a:p>
          <a:p>
            <a:endParaRPr lang="en-US" sz="2000" dirty="0">
              <a:latin typeface="+mn-lt"/>
            </a:endParaRPr>
          </a:p>
        </p:txBody>
      </p:sp>
      <p:pic>
        <p:nvPicPr>
          <p:cNvPr id="8" name="Paveikslėlis 7">
            <a:extLst>
              <a:ext uri="{FF2B5EF4-FFF2-40B4-BE49-F238E27FC236}">
                <a16:creationId xmlns:a16="http://schemas.microsoft.com/office/drawing/2014/main" xmlns="" id="{CC8DE7C7-6552-4D34-B488-6055E706B6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95" t="13848" r="40451"/>
          <a:stretch/>
        </p:blipFill>
        <p:spPr>
          <a:xfrm>
            <a:off x="9082625" y="2807962"/>
            <a:ext cx="2062989" cy="2512494"/>
          </a:xfrm>
          <a:prstGeom prst="rect">
            <a:avLst/>
          </a:prstGeom>
        </p:spPr>
      </p:pic>
      <p:pic>
        <p:nvPicPr>
          <p:cNvPr id="10" name="Paveikslėlis 9">
            <a:extLst>
              <a:ext uri="{FF2B5EF4-FFF2-40B4-BE49-F238E27FC236}">
                <a16:creationId xmlns:a16="http://schemas.microsoft.com/office/drawing/2014/main" xmlns="" id="{0FE73E24-80C1-4BE4-ABC2-5FC6C89AD2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570" t="22866" r="5073"/>
          <a:stretch/>
        </p:blipFill>
        <p:spPr>
          <a:xfrm>
            <a:off x="6618963" y="3047285"/>
            <a:ext cx="1998193" cy="2465363"/>
          </a:xfrm>
          <a:prstGeom prst="rect">
            <a:avLst/>
          </a:prstGeom>
        </p:spPr>
      </p:pic>
    </p:spTree>
    <p:extLst>
      <p:ext uri="{BB962C8B-B14F-4D97-AF65-F5344CB8AC3E}">
        <p14:creationId xmlns:p14="http://schemas.microsoft.com/office/powerpoint/2010/main" val="3528330320"/>
      </p:ext>
    </p:extLst>
  </p:cSld>
  <p:clrMapOvr>
    <a:masterClrMapping/>
  </p:clrMapOvr>
  <p:transition spd="slow" advTm="25526">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797EC328-1489-468F-BE15-9D3EA2301EDF}"/>
              </a:ext>
            </a:extLst>
          </p:cNvPr>
          <p:cNvSpPr>
            <a:spLocks noGrp="1"/>
          </p:cNvSpPr>
          <p:nvPr>
            <p:ph type="title"/>
          </p:nvPr>
        </p:nvSpPr>
        <p:spPr>
          <a:xfrm>
            <a:off x="1124136" y="1350832"/>
            <a:ext cx="4765623" cy="862000"/>
          </a:xfrm>
        </p:spPr>
        <p:txBody>
          <a:bodyPr>
            <a:normAutofit/>
          </a:bodyPr>
          <a:lstStyle/>
          <a:p>
            <a:pPr algn="ctr"/>
            <a:r>
              <a:rPr lang="lt-LT" sz="2400" b="1" cap="all" dirty="0">
                <a:effectLst/>
                <a:latin typeface="+mj-lt"/>
                <a:ea typeface="Calibri" panose="020F0502020204030204" pitchFamily="34" charset="0"/>
                <a:cs typeface="Times New Roman" panose="02020603050405020304" pitchFamily="18" charset="0"/>
              </a:rPr>
              <a:t>Virvinės raidės</a:t>
            </a:r>
            <a:endParaRPr lang="en-US" sz="2400" dirty="0">
              <a:latin typeface="+mj-lt"/>
            </a:endParaRPr>
          </a:p>
        </p:txBody>
      </p:sp>
      <p:pic>
        <p:nvPicPr>
          <p:cNvPr id="6" name="Turinio vietos rezervavimo ženklas 5">
            <a:extLst>
              <a:ext uri="{FF2B5EF4-FFF2-40B4-BE49-F238E27FC236}">
                <a16:creationId xmlns:a16="http://schemas.microsoft.com/office/drawing/2014/main" xmlns="" id="{941DA9AE-F463-40DB-AE27-F62FCB57DDC2}"/>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b="12165"/>
          <a:stretch/>
        </p:blipFill>
        <p:spPr>
          <a:xfrm>
            <a:off x="8407010" y="1151267"/>
            <a:ext cx="1782608" cy="2085921"/>
          </a:xfrm>
        </p:spPr>
      </p:pic>
      <p:sp>
        <p:nvSpPr>
          <p:cNvPr id="4" name="Teksto vietos rezervavimo ženklas 3">
            <a:extLst>
              <a:ext uri="{FF2B5EF4-FFF2-40B4-BE49-F238E27FC236}">
                <a16:creationId xmlns:a16="http://schemas.microsoft.com/office/drawing/2014/main" xmlns="" id="{582B4A9C-A34B-456C-BE33-0BB2D255E037}"/>
              </a:ext>
            </a:extLst>
          </p:cNvPr>
          <p:cNvSpPr>
            <a:spLocks noGrp="1"/>
          </p:cNvSpPr>
          <p:nvPr>
            <p:ph type="body" sz="half" idx="4294967295"/>
          </p:nvPr>
        </p:nvSpPr>
        <p:spPr>
          <a:xfrm>
            <a:off x="1243173" y="2212832"/>
            <a:ext cx="4527550" cy="3140004"/>
          </a:xfrm>
        </p:spPr>
        <p:txBody>
          <a:bodyPr>
            <a:normAutofit/>
          </a:bodyPr>
          <a:lstStyle/>
          <a:p>
            <a:pPr marL="139700" indent="0" algn="just">
              <a:lnSpc>
                <a:spcPct val="107000"/>
              </a:lnSpc>
              <a:spcAft>
                <a:spcPts val="800"/>
              </a:spcAft>
              <a:buNone/>
            </a:pPr>
            <a:r>
              <a:rPr lang="lt-LT" sz="2000" dirty="0">
                <a:effectLst/>
                <a:latin typeface="+mn-lt"/>
                <a:ea typeface="Calibri" panose="020F0502020204030204" pitchFamily="34" charset="0"/>
                <a:cs typeface="Times New Roman" panose="02020603050405020304" pitchFamily="18" charset="0"/>
              </a:rPr>
              <a:t>Vaikai paskirstomi į komandas po 2. Kiekviena komanda iš uždengtų kortelių krūvos išsitraukia po vieną, kuriose pavaizduotos raidės. Vaikai gauna po virvę. Iš dviejų virvelių komandos ant grindų turi suformuoti pasirinktas raides. Raides, kurias reikia pavaizduoti, galima tik įvardinti.</a:t>
            </a:r>
            <a:endParaRPr lang="en-US" sz="2000" dirty="0">
              <a:effectLst/>
              <a:latin typeface="+mn-lt"/>
              <a:ea typeface="Calibri" panose="020F0502020204030204" pitchFamily="34" charset="0"/>
              <a:cs typeface="Times New Roman" panose="02020603050405020304" pitchFamily="18" charset="0"/>
            </a:endParaRPr>
          </a:p>
          <a:p>
            <a:endParaRPr lang="en-US" sz="2000" dirty="0">
              <a:latin typeface="+mn-lt"/>
            </a:endParaRPr>
          </a:p>
        </p:txBody>
      </p:sp>
      <p:pic>
        <p:nvPicPr>
          <p:cNvPr id="8" name="Paveikslėlis 7">
            <a:extLst>
              <a:ext uri="{FF2B5EF4-FFF2-40B4-BE49-F238E27FC236}">
                <a16:creationId xmlns:a16="http://schemas.microsoft.com/office/drawing/2014/main" xmlns="" id="{9FEBEB4D-6AF5-4B54-BD94-79B482D6FA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599"/>
          <a:stretch/>
        </p:blipFill>
        <p:spPr>
          <a:xfrm>
            <a:off x="6041574" y="1222213"/>
            <a:ext cx="1781667" cy="1981237"/>
          </a:xfrm>
          <a:prstGeom prst="rect">
            <a:avLst/>
          </a:prstGeom>
        </p:spPr>
      </p:pic>
      <p:pic>
        <p:nvPicPr>
          <p:cNvPr id="10" name="Paveikslėlis 9">
            <a:extLst>
              <a:ext uri="{FF2B5EF4-FFF2-40B4-BE49-F238E27FC236}">
                <a16:creationId xmlns:a16="http://schemas.microsoft.com/office/drawing/2014/main" xmlns="" id="{4E170B8A-40F3-4CCA-9128-3B9C018B58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84" b="19803"/>
          <a:stretch/>
        </p:blipFill>
        <p:spPr>
          <a:xfrm>
            <a:off x="8407010" y="3512338"/>
            <a:ext cx="1782609" cy="2324090"/>
          </a:xfrm>
          <a:prstGeom prst="rect">
            <a:avLst/>
          </a:prstGeom>
        </p:spPr>
      </p:pic>
      <p:pic>
        <p:nvPicPr>
          <p:cNvPr id="12" name="Paveikslėlis 11">
            <a:extLst>
              <a:ext uri="{FF2B5EF4-FFF2-40B4-BE49-F238E27FC236}">
                <a16:creationId xmlns:a16="http://schemas.microsoft.com/office/drawing/2014/main" xmlns="" id="{ED1BD752-F2B3-4359-85FB-79EF9B657A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654" r="20012" b="6019"/>
          <a:stretch/>
        </p:blipFill>
        <p:spPr>
          <a:xfrm rot="5400000">
            <a:off x="5855323" y="3669677"/>
            <a:ext cx="2407428" cy="1926074"/>
          </a:xfrm>
          <a:prstGeom prst="rect">
            <a:avLst/>
          </a:prstGeom>
        </p:spPr>
      </p:pic>
    </p:spTree>
    <p:extLst>
      <p:ext uri="{BB962C8B-B14F-4D97-AF65-F5344CB8AC3E}">
        <p14:creationId xmlns:p14="http://schemas.microsoft.com/office/powerpoint/2010/main" val="765764411"/>
      </p:ext>
    </p:extLst>
  </p:cSld>
  <p:clrMapOvr>
    <a:masterClrMapping/>
  </p:clrMapOvr>
  <p:transition spd="slow" advTm="27735">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898FF026-742D-47FB-8FF5-A9CC41600E8F}"/>
              </a:ext>
            </a:extLst>
          </p:cNvPr>
          <p:cNvSpPr>
            <a:spLocks noGrp="1"/>
          </p:cNvSpPr>
          <p:nvPr>
            <p:ph type="title" idx="4294967295"/>
          </p:nvPr>
        </p:nvSpPr>
        <p:spPr>
          <a:xfrm>
            <a:off x="2396323" y="1312617"/>
            <a:ext cx="3122613" cy="777875"/>
          </a:xfrm>
        </p:spPr>
        <p:txBody>
          <a:bodyPr>
            <a:noAutofit/>
          </a:bodyPr>
          <a:lstStyle/>
          <a:p>
            <a:pPr algn="ctr"/>
            <a:r>
              <a:rPr lang="lt-LT" sz="2400" b="1" cap="all" dirty="0">
                <a:effectLst/>
                <a:latin typeface="+mj-lt"/>
                <a:ea typeface="Calibri" panose="020F0502020204030204" pitchFamily="34" charset="0"/>
                <a:cs typeface="Times New Roman" panose="02020603050405020304" pitchFamily="18" charset="0"/>
              </a:rPr>
              <a:t>Gyvosios raidės</a:t>
            </a:r>
            <a:endParaRPr lang="en-US" sz="2400" dirty="0">
              <a:latin typeface="+mj-lt"/>
            </a:endParaRPr>
          </a:p>
        </p:txBody>
      </p:sp>
      <p:pic>
        <p:nvPicPr>
          <p:cNvPr id="6" name="Turinio vietos rezervavimo ženklas 5">
            <a:extLst>
              <a:ext uri="{FF2B5EF4-FFF2-40B4-BE49-F238E27FC236}">
                <a16:creationId xmlns:a16="http://schemas.microsoft.com/office/drawing/2014/main" xmlns="" id="{76E9F622-53CE-4683-AECD-B8EE462ADC90}"/>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8553884" y="941736"/>
            <a:ext cx="1966431" cy="2623843"/>
          </a:xfrm>
        </p:spPr>
      </p:pic>
      <p:sp>
        <p:nvSpPr>
          <p:cNvPr id="4" name="Teksto vietos rezervavimo ženklas 3">
            <a:extLst>
              <a:ext uri="{FF2B5EF4-FFF2-40B4-BE49-F238E27FC236}">
                <a16:creationId xmlns:a16="http://schemas.microsoft.com/office/drawing/2014/main" xmlns="" id="{A81BEC2E-904A-40A3-81CE-4BDE2D851577}"/>
              </a:ext>
            </a:extLst>
          </p:cNvPr>
          <p:cNvSpPr>
            <a:spLocks noGrp="1"/>
          </p:cNvSpPr>
          <p:nvPr>
            <p:ph type="body" sz="half" idx="4294967295"/>
          </p:nvPr>
        </p:nvSpPr>
        <p:spPr>
          <a:xfrm>
            <a:off x="1939124" y="2240257"/>
            <a:ext cx="4037013" cy="3117225"/>
          </a:xfrm>
        </p:spPr>
        <p:txBody>
          <a:bodyPr>
            <a:normAutofit/>
          </a:bodyPr>
          <a:lstStyle/>
          <a:p>
            <a:pPr marL="139700" indent="0" algn="just">
              <a:lnSpc>
                <a:spcPct val="107000"/>
              </a:lnSpc>
              <a:spcAft>
                <a:spcPts val="800"/>
              </a:spcAft>
              <a:buNone/>
            </a:pPr>
            <a:r>
              <a:rPr lang="lt-LT" sz="2000" dirty="0">
                <a:effectLst/>
                <a:latin typeface="+mn-lt"/>
                <a:ea typeface="Calibri" panose="020F0502020204030204" pitchFamily="34" charset="0"/>
                <a:cs typeface="Times New Roman" panose="02020603050405020304" pitchFamily="18" charset="0"/>
              </a:rPr>
              <a:t>Vaikai paskirstomi į komandas po 2 – 4 vaikus. Komanda turi pavaizduoti žaidimo vedėjo nurodytą raidę. Raidę žymintį garsą galima pasakyti arba vaikai gali išsitraukti kortelę su parašyta raide.</a:t>
            </a:r>
            <a:endParaRPr lang="en-US" sz="2000" dirty="0">
              <a:effectLst/>
              <a:latin typeface="+mn-lt"/>
              <a:ea typeface="Calibri" panose="020F0502020204030204" pitchFamily="34" charset="0"/>
              <a:cs typeface="Times New Roman" panose="02020603050405020304" pitchFamily="18" charset="0"/>
            </a:endParaRPr>
          </a:p>
          <a:p>
            <a:endParaRPr lang="en-US" sz="2000" dirty="0">
              <a:latin typeface="+mn-lt"/>
            </a:endParaRPr>
          </a:p>
        </p:txBody>
      </p:sp>
      <p:pic>
        <p:nvPicPr>
          <p:cNvPr id="8" name="Paveikslėlis 7">
            <a:extLst>
              <a:ext uri="{FF2B5EF4-FFF2-40B4-BE49-F238E27FC236}">
                <a16:creationId xmlns:a16="http://schemas.microsoft.com/office/drawing/2014/main" xmlns="" id="{8E648567-E354-47AD-9B8E-1430E1F60A28}"/>
              </a:ext>
            </a:extLst>
          </p:cNvPr>
          <p:cNvPicPr>
            <a:picLocks noChangeAspect="1"/>
          </p:cNvPicPr>
          <p:nvPr/>
        </p:nvPicPr>
        <p:blipFill rotWithShape="1">
          <a:blip r:embed="rId3">
            <a:extLst>
              <a:ext uri="{28A0092B-C50C-407E-A947-70E740481C1C}">
                <a14:useLocalDpi xmlns:a14="http://schemas.microsoft.com/office/drawing/2010/main" val="0"/>
              </a:ext>
            </a:extLst>
          </a:blip>
          <a:srcRect t="27275" b="20882"/>
          <a:stretch/>
        </p:blipFill>
        <p:spPr>
          <a:xfrm rot="10800000">
            <a:off x="7366571" y="3726950"/>
            <a:ext cx="2370820" cy="2338619"/>
          </a:xfrm>
          <a:prstGeom prst="rect">
            <a:avLst/>
          </a:prstGeom>
        </p:spPr>
      </p:pic>
      <p:pic>
        <p:nvPicPr>
          <p:cNvPr id="10" name="Paveikslėlis 9">
            <a:extLst>
              <a:ext uri="{FF2B5EF4-FFF2-40B4-BE49-F238E27FC236}">
                <a16:creationId xmlns:a16="http://schemas.microsoft.com/office/drawing/2014/main" xmlns="" id="{54C85266-5FE6-41EE-9724-3091586547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790" r="6057"/>
          <a:stretch/>
        </p:blipFill>
        <p:spPr>
          <a:xfrm>
            <a:off x="6556799" y="941736"/>
            <a:ext cx="1745196" cy="2700899"/>
          </a:xfrm>
          <a:prstGeom prst="rect">
            <a:avLst/>
          </a:prstGeom>
        </p:spPr>
      </p:pic>
    </p:spTree>
    <p:extLst>
      <p:ext uri="{BB962C8B-B14F-4D97-AF65-F5344CB8AC3E}">
        <p14:creationId xmlns:p14="http://schemas.microsoft.com/office/powerpoint/2010/main" val="34322526"/>
      </p:ext>
    </p:extLst>
  </p:cSld>
  <p:clrMapOvr>
    <a:masterClrMapping/>
  </p:clrMapOvr>
  <p:transition spd="slow" advTm="20261">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DB5BEA8D-0109-4ADF-B309-09102A8F1556}"/>
              </a:ext>
            </a:extLst>
          </p:cNvPr>
          <p:cNvSpPr>
            <a:spLocks noGrp="1"/>
          </p:cNvSpPr>
          <p:nvPr>
            <p:ph type="title" idx="4294967295"/>
          </p:nvPr>
        </p:nvSpPr>
        <p:spPr>
          <a:xfrm>
            <a:off x="1977329" y="949122"/>
            <a:ext cx="4287838" cy="976312"/>
          </a:xfrm>
        </p:spPr>
        <p:txBody>
          <a:bodyPr/>
          <a:lstStyle/>
          <a:p>
            <a:pPr algn="ctr"/>
            <a:r>
              <a:rPr lang="lt-LT" sz="2400" b="1" cap="all" dirty="0">
                <a:effectLst/>
                <a:latin typeface="+mj-lt"/>
                <a:ea typeface="Calibri" panose="020F0502020204030204" pitchFamily="34" charset="0"/>
                <a:cs typeface="Times New Roman" panose="02020603050405020304" pitchFamily="18" charset="0"/>
              </a:rPr>
              <a:t>Raidžių skulptūros</a:t>
            </a:r>
            <a:endParaRPr lang="en-US" dirty="0">
              <a:latin typeface="+mj-lt"/>
            </a:endParaRPr>
          </a:p>
        </p:txBody>
      </p:sp>
      <p:pic>
        <p:nvPicPr>
          <p:cNvPr id="6" name="Turinio vietos rezervavimo ženklas 5">
            <a:extLst>
              <a:ext uri="{FF2B5EF4-FFF2-40B4-BE49-F238E27FC236}">
                <a16:creationId xmlns:a16="http://schemas.microsoft.com/office/drawing/2014/main" xmlns="" id="{9F7816DD-B625-4D09-AA72-9AC49B69495E}"/>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19181" t="11401"/>
          <a:stretch/>
        </p:blipFill>
        <p:spPr>
          <a:xfrm>
            <a:off x="8601771" y="626065"/>
            <a:ext cx="1778000" cy="2598738"/>
          </a:xfrm>
        </p:spPr>
      </p:pic>
      <p:sp>
        <p:nvSpPr>
          <p:cNvPr id="4" name="Teksto vietos rezervavimo ženklas 3">
            <a:extLst>
              <a:ext uri="{FF2B5EF4-FFF2-40B4-BE49-F238E27FC236}">
                <a16:creationId xmlns:a16="http://schemas.microsoft.com/office/drawing/2014/main" xmlns="" id="{8FF850BB-3691-40F6-9BCE-8FCE22795E47}"/>
              </a:ext>
            </a:extLst>
          </p:cNvPr>
          <p:cNvSpPr>
            <a:spLocks noGrp="1"/>
          </p:cNvSpPr>
          <p:nvPr>
            <p:ph type="body" sz="half" idx="4294967295"/>
          </p:nvPr>
        </p:nvSpPr>
        <p:spPr>
          <a:xfrm>
            <a:off x="1812229" y="1925434"/>
            <a:ext cx="4618038" cy="3363804"/>
          </a:xfrm>
        </p:spPr>
        <p:txBody>
          <a:bodyPr>
            <a:normAutofit/>
          </a:bodyPr>
          <a:lstStyle/>
          <a:p>
            <a:pPr marL="139700" indent="0" algn="just">
              <a:lnSpc>
                <a:spcPct val="107000"/>
              </a:lnSpc>
              <a:spcAft>
                <a:spcPts val="800"/>
              </a:spcAft>
              <a:buNone/>
            </a:pPr>
            <a:r>
              <a:rPr lang="lt-LT" sz="2000" dirty="0">
                <a:effectLst/>
                <a:latin typeface="+mn-lt"/>
                <a:ea typeface="Calibri" panose="020F0502020204030204" pitchFamily="34" charset="0"/>
                <a:cs typeface="Times New Roman" panose="02020603050405020304" pitchFamily="18" charset="0"/>
              </a:rPr>
              <a:t>Vaikai paskirstomi į komandas po 2. Vienas vaikas yra skulptūra, o kitas – skulptorius. Skulptorius turi nulipdyti skulptūrą – nurodytą raidę (kortelę su raide galima išsitraukti iš krūvos, galima tik pasakyti raidę žymintį garsą).  Baigęs savo kūrinį, skulptorius gali pasikeisti su skulptūra vaidmenimis.</a:t>
            </a:r>
            <a:endParaRPr lang="en-US" sz="2000" dirty="0">
              <a:effectLst/>
              <a:latin typeface="+mn-lt"/>
              <a:ea typeface="Calibri" panose="020F0502020204030204" pitchFamily="34" charset="0"/>
              <a:cs typeface="Times New Roman" panose="02020603050405020304" pitchFamily="18" charset="0"/>
            </a:endParaRPr>
          </a:p>
          <a:p>
            <a:endParaRPr lang="en-US" dirty="0"/>
          </a:p>
        </p:txBody>
      </p:sp>
      <p:pic>
        <p:nvPicPr>
          <p:cNvPr id="8" name="Paveikslėlis 7">
            <a:extLst>
              <a:ext uri="{FF2B5EF4-FFF2-40B4-BE49-F238E27FC236}">
                <a16:creationId xmlns:a16="http://schemas.microsoft.com/office/drawing/2014/main" xmlns="" id="{869305AE-70CD-497C-AF80-19FBB50859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9" t="7394"/>
          <a:stretch/>
        </p:blipFill>
        <p:spPr>
          <a:xfrm>
            <a:off x="9055223" y="3400459"/>
            <a:ext cx="1778000" cy="2233551"/>
          </a:xfrm>
          <a:prstGeom prst="rect">
            <a:avLst/>
          </a:prstGeom>
        </p:spPr>
      </p:pic>
      <p:pic>
        <p:nvPicPr>
          <p:cNvPr id="10" name="Paveikslėlis 9">
            <a:extLst>
              <a:ext uri="{FF2B5EF4-FFF2-40B4-BE49-F238E27FC236}">
                <a16:creationId xmlns:a16="http://schemas.microsoft.com/office/drawing/2014/main" xmlns="" id="{C5BAF6C6-E374-4A85-A96E-915CA8A38D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46" t="28204" r="19888"/>
          <a:stretch/>
        </p:blipFill>
        <p:spPr>
          <a:xfrm>
            <a:off x="7007614" y="3429000"/>
            <a:ext cx="1717575" cy="2205010"/>
          </a:xfrm>
          <a:prstGeom prst="rect">
            <a:avLst/>
          </a:prstGeom>
        </p:spPr>
      </p:pic>
      <p:pic>
        <p:nvPicPr>
          <p:cNvPr id="12" name="Paveikslėlis 11">
            <a:extLst>
              <a:ext uri="{FF2B5EF4-FFF2-40B4-BE49-F238E27FC236}">
                <a16:creationId xmlns:a16="http://schemas.microsoft.com/office/drawing/2014/main" xmlns="" id="{2FA4831C-7C94-48CE-91F3-40DB09FC54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533" t="9026" r="26296"/>
          <a:stretch/>
        </p:blipFill>
        <p:spPr>
          <a:xfrm>
            <a:off x="7007614" y="639841"/>
            <a:ext cx="1203908" cy="2426970"/>
          </a:xfrm>
          <a:prstGeom prst="rect">
            <a:avLst/>
          </a:prstGeom>
        </p:spPr>
      </p:pic>
    </p:spTree>
    <p:extLst>
      <p:ext uri="{BB962C8B-B14F-4D97-AF65-F5344CB8AC3E}">
        <p14:creationId xmlns:p14="http://schemas.microsoft.com/office/powerpoint/2010/main" val="3726990772"/>
      </p:ext>
    </p:extLst>
  </p:cSld>
  <p:clrMapOvr>
    <a:masterClrMapping/>
  </p:clrMapOvr>
  <p:transition spd="slow" advTm="22829">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6983B578-92D0-4D8C-8488-A39D951465CD}"/>
              </a:ext>
            </a:extLst>
          </p:cNvPr>
          <p:cNvSpPr>
            <a:spLocks noGrp="1"/>
          </p:cNvSpPr>
          <p:nvPr>
            <p:ph type="title" idx="4294967295"/>
          </p:nvPr>
        </p:nvSpPr>
        <p:spPr>
          <a:xfrm>
            <a:off x="2472081" y="1350304"/>
            <a:ext cx="3305175" cy="976313"/>
          </a:xfrm>
        </p:spPr>
        <p:txBody>
          <a:bodyPr/>
          <a:lstStyle/>
          <a:p>
            <a:pPr algn="ctr"/>
            <a:r>
              <a:rPr lang="lt-LT" sz="2400" b="1" cap="all" dirty="0">
                <a:effectLst/>
                <a:latin typeface="+mj-lt"/>
                <a:ea typeface="Calibri" panose="020F0502020204030204" pitchFamily="34" charset="0"/>
                <a:cs typeface="Times New Roman" panose="02020603050405020304" pitchFamily="18" charset="0"/>
              </a:rPr>
              <a:t>Gyvieji žodeliai</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6" name="Turinio vietos rezervavimo ženklas 5">
            <a:extLst>
              <a:ext uri="{FF2B5EF4-FFF2-40B4-BE49-F238E27FC236}">
                <a16:creationId xmlns:a16="http://schemas.microsoft.com/office/drawing/2014/main" xmlns="" id="{5DE8A910-CFE6-4218-B694-BE3270C3C209}"/>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7059825" y="763722"/>
            <a:ext cx="2865437" cy="2149475"/>
          </a:xfrm>
        </p:spPr>
      </p:pic>
      <p:sp>
        <p:nvSpPr>
          <p:cNvPr id="4" name="Teksto vietos rezervavimo ženklas 3">
            <a:extLst>
              <a:ext uri="{FF2B5EF4-FFF2-40B4-BE49-F238E27FC236}">
                <a16:creationId xmlns:a16="http://schemas.microsoft.com/office/drawing/2014/main" xmlns="" id="{5BE0E1FC-1B49-4B4B-9128-F463E833F11E}"/>
              </a:ext>
            </a:extLst>
          </p:cNvPr>
          <p:cNvSpPr>
            <a:spLocks noGrp="1"/>
          </p:cNvSpPr>
          <p:nvPr>
            <p:ph type="body" sz="half" idx="4294967295"/>
          </p:nvPr>
        </p:nvSpPr>
        <p:spPr>
          <a:xfrm>
            <a:off x="1773582" y="2326617"/>
            <a:ext cx="4702175" cy="2504325"/>
          </a:xfrm>
        </p:spPr>
        <p:txBody>
          <a:bodyPr/>
          <a:lstStyle/>
          <a:p>
            <a:pPr marL="139700" indent="0" algn="just">
              <a:buNone/>
            </a:pPr>
            <a:r>
              <a:rPr lang="lt-LT" sz="2000" dirty="0">
                <a:effectLst/>
                <a:latin typeface="+mn-lt"/>
                <a:ea typeface="Calibri" panose="020F0502020204030204" pitchFamily="34" charset="0"/>
                <a:cs typeface="Times New Roman" panose="02020603050405020304" pitchFamily="18" charset="0"/>
              </a:rPr>
              <a:t>Vaikai paskirstomi į komandas po 4 -5 . Kiekvienas komandos narys gauna po vieną keturių - penkių garsų žodžio raidę.  Komandos turi nuspręsti kokį žodį galima sudėti iš gautų raidžių ir sustoti tinkama tvarka, kad būtų galima perskaityti žodį.</a:t>
            </a:r>
            <a:endParaRPr lang="en-US" sz="2000" dirty="0">
              <a:effectLst/>
              <a:latin typeface="+mn-lt"/>
              <a:ea typeface="Calibri" panose="020F0502020204030204" pitchFamily="34" charset="0"/>
              <a:cs typeface="Times New Roman" panose="02020603050405020304" pitchFamily="18" charset="0"/>
            </a:endParaRPr>
          </a:p>
          <a:p>
            <a:pPr marL="139700" indent="0">
              <a:buNone/>
            </a:pPr>
            <a:endParaRPr lang="en-US" dirty="0"/>
          </a:p>
        </p:txBody>
      </p:sp>
      <p:pic>
        <p:nvPicPr>
          <p:cNvPr id="8" name="Paveikslėlis 7">
            <a:extLst>
              <a:ext uri="{FF2B5EF4-FFF2-40B4-BE49-F238E27FC236}">
                <a16:creationId xmlns:a16="http://schemas.microsoft.com/office/drawing/2014/main" xmlns="" id="{0546A5B5-69A3-4E64-928C-F360DF2DD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91202" y="3697623"/>
            <a:ext cx="2148979" cy="1611734"/>
          </a:xfrm>
          <a:prstGeom prst="rect">
            <a:avLst/>
          </a:prstGeom>
        </p:spPr>
      </p:pic>
      <p:pic>
        <p:nvPicPr>
          <p:cNvPr id="10" name="Paveikslėlis 9">
            <a:extLst>
              <a:ext uri="{FF2B5EF4-FFF2-40B4-BE49-F238E27FC236}">
                <a16:creationId xmlns:a16="http://schemas.microsoft.com/office/drawing/2014/main" xmlns="" id="{B2D1EEB4-8CCA-4FB0-B0AF-3D2DEAACB3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1258" y="3136991"/>
            <a:ext cx="2549324" cy="1911993"/>
          </a:xfrm>
          <a:prstGeom prst="rect">
            <a:avLst/>
          </a:prstGeom>
        </p:spPr>
      </p:pic>
    </p:spTree>
    <p:extLst>
      <p:ext uri="{BB962C8B-B14F-4D97-AF65-F5344CB8AC3E}">
        <p14:creationId xmlns:p14="http://schemas.microsoft.com/office/powerpoint/2010/main" val="696122265"/>
      </p:ext>
    </p:extLst>
  </p:cSld>
  <p:clrMapOvr>
    <a:masterClrMapping/>
  </p:clrMapOvr>
  <p:transition spd="slow" advTm="22541">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o vietos rezervavimo ženklas 3">
            <a:extLst>
              <a:ext uri="{FF2B5EF4-FFF2-40B4-BE49-F238E27FC236}">
                <a16:creationId xmlns:a16="http://schemas.microsoft.com/office/drawing/2014/main" xmlns="" id="{DB5A7F20-137B-4E36-A034-ACA027ECD791}"/>
              </a:ext>
            </a:extLst>
          </p:cNvPr>
          <p:cNvSpPr>
            <a:spLocks noGrp="1"/>
          </p:cNvSpPr>
          <p:nvPr>
            <p:ph type="subTitle" idx="1"/>
          </p:nvPr>
        </p:nvSpPr>
        <p:spPr>
          <a:xfrm>
            <a:off x="2083321" y="893852"/>
            <a:ext cx="7186301" cy="1901604"/>
          </a:xfrm>
        </p:spPr>
        <p:txBody>
          <a:bodyPr>
            <a:normAutofit/>
          </a:bodyPr>
          <a:lstStyle/>
          <a:p>
            <a:pPr algn="ctr"/>
            <a:r>
              <a:rPr lang="lt-LT" dirty="0">
                <a:latin typeface="+mj-lt"/>
              </a:rPr>
              <a:t>Tikimės mūsų patirtis bus naudinga.</a:t>
            </a:r>
            <a:endParaRPr lang="en-US" dirty="0">
              <a:latin typeface="+mj-lt"/>
            </a:endParaRPr>
          </a:p>
          <a:p>
            <a:pPr algn="ctr"/>
            <a:endParaRPr lang="en-US" dirty="0">
              <a:latin typeface="+mj-lt"/>
            </a:endParaRPr>
          </a:p>
          <a:p>
            <a:pPr algn="ctr"/>
            <a:r>
              <a:rPr lang="lt-LT" dirty="0">
                <a:latin typeface="+mj-lt"/>
              </a:rPr>
              <a:t>Tikimės mūsų pasiūlytus žaidimus kūrybiškai integruosite į ugdymo veiklas.</a:t>
            </a:r>
            <a:endParaRPr lang="en-US" dirty="0">
              <a:latin typeface="+mj-lt"/>
            </a:endParaRPr>
          </a:p>
        </p:txBody>
      </p:sp>
      <p:pic>
        <p:nvPicPr>
          <p:cNvPr id="6" name="Turinio vietos rezervavimo ženklas 5">
            <a:extLst>
              <a:ext uri="{FF2B5EF4-FFF2-40B4-BE49-F238E27FC236}">
                <a16:creationId xmlns:a16="http://schemas.microsoft.com/office/drawing/2014/main" xmlns="" id="{52B0AE47-3193-4F15-9C0A-FB4A93340D43}"/>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b="8814"/>
          <a:stretch/>
        </p:blipFill>
        <p:spPr>
          <a:xfrm>
            <a:off x="3699553" y="2795456"/>
            <a:ext cx="4792894" cy="3277863"/>
          </a:xfrm>
        </p:spPr>
      </p:pic>
    </p:spTree>
    <p:extLst>
      <p:ext uri="{BB962C8B-B14F-4D97-AF65-F5344CB8AC3E}">
        <p14:creationId xmlns:p14="http://schemas.microsoft.com/office/powerpoint/2010/main" val="2030635220"/>
      </p:ext>
    </p:extLst>
  </p:cSld>
  <p:clrMapOvr>
    <a:masterClrMapping/>
  </p:clrMapOvr>
  <p:transition spd="slow" advTm="11027">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xmlns="" id="{6D9F1BED-166C-46F2-980F-54244961F865}"/>
              </a:ext>
            </a:extLst>
          </p:cNvPr>
          <p:cNvSpPr>
            <a:spLocks noGrp="1"/>
          </p:cNvSpPr>
          <p:nvPr>
            <p:ph type="body" idx="1"/>
          </p:nvPr>
        </p:nvSpPr>
        <p:spPr>
          <a:xfrm>
            <a:off x="1005100" y="1446433"/>
            <a:ext cx="9926400" cy="4649600"/>
          </a:xfrm>
        </p:spPr>
        <p:txBody>
          <a:bodyPr>
            <a:normAutofit/>
          </a:bodyPr>
          <a:lstStyle/>
          <a:p>
            <a:pPr marL="101598" indent="0" algn="just">
              <a:buNone/>
            </a:pPr>
            <a:r>
              <a:rPr lang="lt-LT" sz="2000" dirty="0">
                <a:solidFill>
                  <a:schemeClr val="tx1"/>
                </a:solidFill>
                <a:effectLst/>
                <a:latin typeface="+mn-lt"/>
                <a:ea typeface="Times New Roman" panose="02020603050405020304" pitchFamily="18" charset="0"/>
                <a:cs typeface="Times New Roman" panose="02020603050405020304" pitchFamily="18" charset="0"/>
              </a:rPr>
              <a:t>Garsi Lietuvos </a:t>
            </a:r>
            <a:r>
              <a:rPr lang="lt-LT" sz="2000" dirty="0" err="1">
                <a:solidFill>
                  <a:schemeClr val="tx1"/>
                </a:solidFill>
                <a:effectLst/>
                <a:latin typeface="+mn-lt"/>
                <a:ea typeface="Times New Roman" panose="02020603050405020304" pitchFamily="18" charset="0"/>
                <a:cs typeface="Times New Roman" panose="02020603050405020304" pitchFamily="18" charset="0"/>
              </a:rPr>
              <a:t>neuromokslininkė</a:t>
            </a:r>
            <a:r>
              <a:rPr lang="lt-LT" sz="2000" dirty="0">
                <a:solidFill>
                  <a:schemeClr val="tx1"/>
                </a:solidFill>
                <a:effectLst/>
                <a:latin typeface="+mn-lt"/>
                <a:ea typeface="Times New Roman" panose="02020603050405020304" pitchFamily="18" charset="0"/>
                <a:cs typeface="Times New Roman" panose="02020603050405020304" pitchFamily="18" charset="0"/>
              </a:rPr>
              <a:t> Urtė </a:t>
            </a:r>
            <a:r>
              <a:rPr lang="lt-LT" sz="2000" dirty="0" err="1">
                <a:solidFill>
                  <a:schemeClr val="tx1"/>
                </a:solidFill>
                <a:effectLst/>
                <a:latin typeface="+mn-lt"/>
                <a:ea typeface="Times New Roman" panose="02020603050405020304" pitchFamily="18" charset="0"/>
                <a:cs typeface="Times New Roman" panose="02020603050405020304" pitchFamily="18" charset="0"/>
              </a:rPr>
              <a:t>Neniškytė</a:t>
            </a:r>
            <a:r>
              <a:rPr lang="lt-LT" sz="2000" dirty="0">
                <a:solidFill>
                  <a:schemeClr val="tx1"/>
                </a:solidFill>
                <a:effectLst/>
                <a:latin typeface="+mn-lt"/>
                <a:ea typeface="Times New Roman" panose="02020603050405020304" pitchFamily="18" charset="0"/>
                <a:cs typeface="Times New Roman" panose="02020603050405020304" pitchFamily="18" charset="0"/>
              </a:rPr>
              <a:t>, remdamasi naujaisiais </a:t>
            </a:r>
            <a:r>
              <a:rPr lang="lt-LT" sz="2000" dirty="0" err="1">
                <a:solidFill>
                  <a:schemeClr val="tx1"/>
                </a:solidFill>
                <a:effectLst/>
                <a:latin typeface="+mn-lt"/>
                <a:ea typeface="Times New Roman" panose="02020603050405020304" pitchFamily="18" charset="0"/>
                <a:cs typeface="Times New Roman" panose="02020603050405020304" pitchFamily="18" charset="0"/>
              </a:rPr>
              <a:t>neuromoksliniais</a:t>
            </a:r>
            <a:r>
              <a:rPr lang="lt-LT" sz="2000" dirty="0">
                <a:solidFill>
                  <a:schemeClr val="tx1"/>
                </a:solidFill>
                <a:effectLst/>
                <a:latin typeface="+mn-lt"/>
                <a:ea typeface="Times New Roman" panose="02020603050405020304" pitchFamily="18" charset="0"/>
                <a:cs typeface="Times New Roman" panose="02020603050405020304" pitchFamily="18" charset="0"/>
              </a:rPr>
              <a:t> tyrimais, teigia, kad mokymo medžiagos </a:t>
            </a:r>
            <a:r>
              <a:rPr lang="lt-LT" sz="2000" dirty="0" err="1">
                <a:solidFill>
                  <a:schemeClr val="tx1"/>
                </a:solidFill>
                <a:effectLst/>
                <a:latin typeface="+mn-lt"/>
                <a:ea typeface="Times New Roman" panose="02020603050405020304" pitchFamily="18" charset="0"/>
                <a:cs typeface="Times New Roman" panose="02020603050405020304" pitchFamily="18" charset="0"/>
              </a:rPr>
              <a:t>diferenciavimas</a:t>
            </a:r>
            <a:r>
              <a:rPr lang="lt-LT" sz="2000" dirty="0">
                <a:solidFill>
                  <a:schemeClr val="tx1"/>
                </a:solidFill>
                <a:effectLst/>
                <a:latin typeface="+mn-lt"/>
                <a:ea typeface="Times New Roman" panose="02020603050405020304" pitchFamily="18" charset="0"/>
                <a:cs typeface="Times New Roman" panose="02020603050405020304" pitchFamily="18" charset="0"/>
              </a:rPr>
              <a:t> pagal skirtingus tipus (vizualinį, </a:t>
            </a:r>
            <a:r>
              <a:rPr lang="lt-LT" sz="2000" dirty="0" err="1">
                <a:solidFill>
                  <a:schemeClr val="tx1"/>
                </a:solidFill>
                <a:effectLst/>
                <a:latin typeface="+mn-lt"/>
                <a:ea typeface="Times New Roman" panose="02020603050405020304" pitchFamily="18" charset="0"/>
                <a:cs typeface="Times New Roman" panose="02020603050405020304" pitchFamily="18" charset="0"/>
              </a:rPr>
              <a:t>kinestetinį</a:t>
            </a:r>
            <a:r>
              <a:rPr lang="lt-LT" sz="2000" dirty="0">
                <a:solidFill>
                  <a:schemeClr val="tx1"/>
                </a:solidFill>
                <a:effectLst/>
                <a:latin typeface="+mn-lt"/>
                <a:ea typeface="Times New Roman" panose="02020603050405020304" pitchFamily="18" charset="0"/>
                <a:cs typeface="Times New Roman" panose="02020603050405020304" pitchFamily="18" charset="0"/>
              </a:rPr>
              <a:t>, </a:t>
            </a:r>
            <a:r>
              <a:rPr lang="lt-LT" sz="2000" dirty="0" err="1">
                <a:solidFill>
                  <a:schemeClr val="tx1"/>
                </a:solidFill>
                <a:effectLst/>
                <a:latin typeface="+mn-lt"/>
                <a:ea typeface="Times New Roman" panose="02020603050405020304" pitchFamily="18" charset="0"/>
                <a:cs typeface="Times New Roman" panose="02020603050405020304" pitchFamily="18" charset="0"/>
              </a:rPr>
              <a:t>audialinį</a:t>
            </a:r>
            <a:r>
              <a:rPr lang="lt-LT" sz="2000" dirty="0">
                <a:solidFill>
                  <a:schemeClr val="tx1"/>
                </a:solidFill>
                <a:effectLst/>
                <a:latin typeface="+mn-lt"/>
                <a:ea typeface="Times New Roman" panose="02020603050405020304" pitchFamily="18" charset="0"/>
                <a:cs typeface="Times New Roman" panose="02020603050405020304" pitchFamily="18" charset="0"/>
              </a:rPr>
              <a:t>) nepadeda pasiekti geresnių mokymosi rezultatų. Veiksmingiausią stilių renkasi pats vaikas, bet tai dažniausiai grįsta ne stiliaus veiksmingumu, o patogumu. Daugiausiai informacijos įsisavinama ją gaunant įvairiais būdais. Mokslininkės teigimu: „Svarbiausia yra ne tiek bandyti vaikus mokyti, kiek padėti jiems mokytis patiems“.</a:t>
            </a:r>
            <a:endParaRPr lang="en-US" sz="2000" dirty="0">
              <a:solidFill>
                <a:schemeClr val="tx1"/>
              </a:solidFill>
              <a:effectLst/>
              <a:latin typeface="+mn-lt"/>
              <a:ea typeface="Times New Roman" panose="02020603050405020304" pitchFamily="18" charset="0"/>
              <a:cs typeface="Times New Roman" panose="02020603050405020304" pitchFamily="18" charset="0"/>
            </a:endParaRPr>
          </a:p>
          <a:p>
            <a:pPr marL="101598" indent="0" algn="just">
              <a:buNone/>
            </a:pPr>
            <a:endParaRPr lang="en-US" sz="2000" dirty="0">
              <a:solidFill>
                <a:schemeClr val="tx1"/>
              </a:solidFill>
              <a:effectLst/>
              <a:latin typeface="+mn-lt"/>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lt-LT" sz="2000" dirty="0">
              <a:solidFill>
                <a:schemeClr val="tx1"/>
              </a:solidFill>
              <a:effectLst/>
              <a:latin typeface="+mn-lt"/>
              <a:ea typeface="Times New Roman" panose="02020603050405020304" pitchFamily="18" charset="0"/>
              <a:cs typeface="Times New Roman" panose="02020603050405020304" pitchFamily="18" charset="0"/>
            </a:endParaRPr>
          </a:p>
          <a:p>
            <a:pPr marL="101598" indent="0" algn="just">
              <a:buNone/>
            </a:pPr>
            <a:r>
              <a:rPr lang="lt-LT" sz="2000" dirty="0">
                <a:solidFill>
                  <a:schemeClr val="tx1"/>
                </a:solidFill>
                <a:latin typeface="+mn-lt"/>
                <a:ea typeface="Times New Roman" panose="02020603050405020304" pitchFamily="18" charset="0"/>
                <a:cs typeface="Times New Roman" panose="02020603050405020304" pitchFamily="18" charset="0"/>
              </a:rPr>
              <a:t>Dalinamės patirtimi, kokius judriuosius žaidimus žaidžiame mokydamiesi skardžiuosius ir dusliuosius priebalsius.</a:t>
            </a:r>
            <a:endParaRPr lang="lt-LT" sz="2000" dirty="0">
              <a:solidFill>
                <a:schemeClr val="tx1"/>
              </a:solidFill>
              <a:effectLst/>
              <a:latin typeface="+mn-lt"/>
              <a:ea typeface="Times New Roman" panose="02020603050405020304" pitchFamily="18" charset="0"/>
              <a:cs typeface="Times New Roman" panose="02020603050405020304" pitchFamily="18" charset="0"/>
            </a:endParaRPr>
          </a:p>
          <a:p>
            <a:pPr algn="just"/>
            <a:endParaRPr lang="en-US" sz="2000" dirty="0">
              <a:latin typeface="+mn-lt"/>
            </a:endParaRPr>
          </a:p>
        </p:txBody>
      </p:sp>
    </p:spTree>
    <p:extLst>
      <p:ext uri="{BB962C8B-B14F-4D97-AF65-F5344CB8AC3E}">
        <p14:creationId xmlns:p14="http://schemas.microsoft.com/office/powerpoint/2010/main" val="2055105852"/>
      </p:ext>
    </p:extLst>
  </p:cSld>
  <p:clrMapOvr>
    <a:masterClrMapping/>
  </p:clrMapOvr>
  <p:transition spd="slow" advTm="27297">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o vietos rezervavimo ženklas 3">
            <a:extLst>
              <a:ext uri="{FF2B5EF4-FFF2-40B4-BE49-F238E27FC236}">
                <a16:creationId xmlns:a16="http://schemas.microsoft.com/office/drawing/2014/main" xmlns="" id="{5F7E7D12-254F-4F1B-85C3-453406DC4368}"/>
              </a:ext>
            </a:extLst>
          </p:cNvPr>
          <p:cNvSpPr>
            <a:spLocks noGrp="1"/>
          </p:cNvSpPr>
          <p:nvPr>
            <p:ph type="body" idx="1"/>
          </p:nvPr>
        </p:nvSpPr>
        <p:spPr>
          <a:xfrm>
            <a:off x="1005100" y="1632593"/>
            <a:ext cx="5000900" cy="4429200"/>
          </a:xfrm>
        </p:spPr>
        <p:txBody>
          <a:bodyPr>
            <a:normAutofit/>
          </a:bodyPr>
          <a:lstStyle/>
          <a:p>
            <a:pPr marL="101598" indent="0" algn="just">
              <a:buNone/>
            </a:pPr>
            <a:r>
              <a:rPr lang="lt-LT" sz="2000" dirty="0">
                <a:effectLst/>
                <a:latin typeface="+mn-lt"/>
                <a:ea typeface="Calibri" panose="020F0502020204030204" pitchFamily="34" charset="0"/>
                <a:cs typeface="Times New Roman" panose="02020603050405020304" pitchFamily="18" charset="0"/>
              </a:rPr>
              <a:t>Kartu su vaikais ant kortelių padaromos raidžių aplikacijos. Raidžių D, B, G, Z, Ž kontūrai dengiami šiurkščiu paviršiumi. Raidžių T, P, K, S, Š kontūrai dengiami švelniu paviršiumi. Raidės įvardinamos garsais, aptariamos su vaikais. Vaikams užrišamos akys, ant stalo padedamos raidžių pora (pvz.: D ir T). Vaikas nematydamas, tik liesdamas, turi pasakyti kokios tai raidės. </a:t>
            </a:r>
            <a:endParaRPr lang="en-US" sz="2000" dirty="0">
              <a:latin typeface="+mn-lt"/>
            </a:endParaRPr>
          </a:p>
        </p:txBody>
      </p:sp>
      <p:sp>
        <p:nvSpPr>
          <p:cNvPr id="2" name="Pavadinimas 1">
            <a:extLst>
              <a:ext uri="{FF2B5EF4-FFF2-40B4-BE49-F238E27FC236}">
                <a16:creationId xmlns:a16="http://schemas.microsoft.com/office/drawing/2014/main" xmlns="" id="{608BA2B9-12BE-4C9E-8FB1-AB2E2AEE60A1}"/>
              </a:ext>
            </a:extLst>
          </p:cNvPr>
          <p:cNvSpPr>
            <a:spLocks noGrp="1"/>
          </p:cNvSpPr>
          <p:nvPr>
            <p:ph type="title"/>
          </p:nvPr>
        </p:nvSpPr>
        <p:spPr/>
        <p:txBody>
          <a:bodyPr>
            <a:normAutofit/>
          </a:bodyPr>
          <a:lstStyle/>
          <a:p>
            <a:pPr algn="ctr"/>
            <a:r>
              <a:rPr lang="lt-LT" sz="4000" b="1" dirty="0">
                <a:effectLst/>
                <a:latin typeface="+mj-lt"/>
                <a:ea typeface="Calibri" panose="020F0502020204030204" pitchFamily="34" charset="0"/>
                <a:cs typeface="Times New Roman" panose="02020603050405020304" pitchFamily="18" charset="0"/>
              </a:rPr>
              <a:t>Neregys</a:t>
            </a:r>
            <a:endParaRPr lang="en-US" dirty="0">
              <a:latin typeface="+mj-lt"/>
            </a:endParaRPr>
          </a:p>
        </p:txBody>
      </p:sp>
      <p:pic>
        <p:nvPicPr>
          <p:cNvPr id="6" name="Turinio vietos rezervavimo ženklas 5">
            <a:extLst>
              <a:ext uri="{FF2B5EF4-FFF2-40B4-BE49-F238E27FC236}">
                <a16:creationId xmlns:a16="http://schemas.microsoft.com/office/drawing/2014/main" xmlns="" id="{844953B3-F6F6-4587-AD81-A7932AC703BF}"/>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186002" y="1767154"/>
            <a:ext cx="4961087" cy="3720815"/>
          </a:xfrm>
        </p:spPr>
      </p:pic>
    </p:spTree>
    <p:extLst>
      <p:ext uri="{BB962C8B-B14F-4D97-AF65-F5344CB8AC3E}">
        <p14:creationId xmlns:p14="http://schemas.microsoft.com/office/powerpoint/2010/main" val="3265937592"/>
      </p:ext>
    </p:extLst>
  </p:cSld>
  <p:clrMapOvr>
    <a:masterClrMapping/>
  </p:clrMapOvr>
  <p:transition spd="slow" advTm="26703">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78E49C2B-18C2-44FA-8434-8CEB36DDC3F9}"/>
              </a:ext>
            </a:extLst>
          </p:cNvPr>
          <p:cNvSpPr>
            <a:spLocks noGrp="1"/>
          </p:cNvSpPr>
          <p:nvPr>
            <p:ph type="title" idx="4294967295"/>
          </p:nvPr>
        </p:nvSpPr>
        <p:spPr>
          <a:xfrm>
            <a:off x="2013949" y="1058185"/>
            <a:ext cx="3517900" cy="976312"/>
          </a:xfrm>
        </p:spPr>
        <p:txBody>
          <a:bodyPr>
            <a:noAutofit/>
          </a:bodyPr>
          <a:lstStyle/>
          <a:p>
            <a:pPr algn="ctr"/>
            <a:r>
              <a:rPr lang="lt-LT" sz="2800" b="1" cap="all" dirty="0">
                <a:effectLst/>
                <a:ea typeface="Calibri" panose="020F0502020204030204" pitchFamily="34" charset="0"/>
                <a:cs typeface="Times New Roman" panose="02020603050405020304" pitchFamily="18" charset="0"/>
              </a:rPr>
              <a:t>Raidžių milžinai</a:t>
            </a:r>
            <a:endParaRPr lang="en-US" sz="2800" dirty="0"/>
          </a:p>
        </p:txBody>
      </p:sp>
      <p:pic>
        <p:nvPicPr>
          <p:cNvPr id="6" name="Turinio vietos rezervavimo ženklas 5">
            <a:extLst>
              <a:ext uri="{FF2B5EF4-FFF2-40B4-BE49-F238E27FC236}">
                <a16:creationId xmlns:a16="http://schemas.microsoft.com/office/drawing/2014/main" xmlns="" id="{C2B70F27-64EB-4DA3-84FC-94AE0938C303}"/>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14296" r="22465" b="5543"/>
          <a:stretch/>
        </p:blipFill>
        <p:spPr>
          <a:xfrm>
            <a:off x="9515146" y="483463"/>
            <a:ext cx="1244600" cy="2476500"/>
          </a:xfrm>
        </p:spPr>
      </p:pic>
      <p:sp>
        <p:nvSpPr>
          <p:cNvPr id="4" name="Teksto vietos rezervavimo ženklas 3">
            <a:extLst>
              <a:ext uri="{FF2B5EF4-FFF2-40B4-BE49-F238E27FC236}">
                <a16:creationId xmlns:a16="http://schemas.microsoft.com/office/drawing/2014/main" xmlns="" id="{25FFAE9A-4EF1-42DD-B376-09B945028C23}"/>
              </a:ext>
            </a:extLst>
          </p:cNvPr>
          <p:cNvSpPr>
            <a:spLocks noGrp="1"/>
          </p:cNvSpPr>
          <p:nvPr>
            <p:ph type="body" sz="half" idx="4294967295"/>
          </p:nvPr>
        </p:nvSpPr>
        <p:spPr>
          <a:xfrm>
            <a:off x="2004207" y="1606913"/>
            <a:ext cx="3517900" cy="4979987"/>
          </a:xfrm>
        </p:spPr>
        <p:txBody>
          <a:bodyPr>
            <a:normAutofit/>
          </a:bodyPr>
          <a:lstStyle/>
          <a:p>
            <a:pPr marL="139700" indent="0" algn="just">
              <a:lnSpc>
                <a:spcPct val="107000"/>
              </a:lnSpc>
              <a:spcAft>
                <a:spcPts val="800"/>
              </a:spcAft>
              <a:buNone/>
            </a:pPr>
            <a:r>
              <a:rPr lang="lt-LT" sz="2000" dirty="0">
                <a:effectLst/>
                <a:latin typeface="+mn-lt"/>
                <a:ea typeface="Calibri" panose="020F0502020204030204" pitchFamily="34" charset="0"/>
                <a:cs typeface="Times New Roman" panose="02020603050405020304" pitchFamily="18" charset="0"/>
              </a:rPr>
              <a:t>Vaikai paskirstomi į dvi komandas. Kiekvienai komandai pristatomas raidžių milžinas (skardžiųjų garsų milžino kaklas gofruotas, dusliųjų - lygus).  Su vaikais aptariami skardžiųjų – dusliųjų garsų tarimo ypatumai. Ant kilimo išmėtomos raidės. Kiekviena komanda turi kuo greičiau surasti ir pamaitinti savo milžiną nurodytomis raidėmis.</a:t>
            </a:r>
            <a:endParaRPr lang="en-US" sz="2000" dirty="0">
              <a:effectLst/>
              <a:latin typeface="+mn-lt"/>
              <a:ea typeface="Calibri" panose="020F0502020204030204" pitchFamily="34" charset="0"/>
              <a:cs typeface="Times New Roman" panose="02020603050405020304" pitchFamily="18" charset="0"/>
            </a:endParaRPr>
          </a:p>
          <a:p>
            <a:endParaRPr lang="en-US" dirty="0"/>
          </a:p>
        </p:txBody>
      </p:sp>
      <p:pic>
        <p:nvPicPr>
          <p:cNvPr id="8" name="Paveikslėlis 7">
            <a:extLst>
              <a:ext uri="{FF2B5EF4-FFF2-40B4-BE49-F238E27FC236}">
                <a16:creationId xmlns:a16="http://schemas.microsoft.com/office/drawing/2014/main" xmlns="" id="{5A8601F3-BEF0-4125-A3A1-AC08FE6DC2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04" r="11990" b="12477"/>
          <a:stretch/>
        </p:blipFill>
        <p:spPr>
          <a:xfrm>
            <a:off x="5815275" y="1159458"/>
            <a:ext cx="1430354" cy="2370815"/>
          </a:xfrm>
          <a:prstGeom prst="rect">
            <a:avLst/>
          </a:prstGeom>
        </p:spPr>
      </p:pic>
      <p:pic>
        <p:nvPicPr>
          <p:cNvPr id="10" name="Paveikslėlis 9">
            <a:extLst>
              <a:ext uri="{FF2B5EF4-FFF2-40B4-BE49-F238E27FC236}">
                <a16:creationId xmlns:a16="http://schemas.microsoft.com/office/drawing/2014/main" xmlns="" id="{EAF86924-4773-45F3-AD1F-2971353FD2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3469" y="3744562"/>
            <a:ext cx="1626202" cy="2168269"/>
          </a:xfrm>
          <a:prstGeom prst="rect">
            <a:avLst/>
          </a:prstGeom>
        </p:spPr>
      </p:pic>
      <p:pic>
        <p:nvPicPr>
          <p:cNvPr id="12" name="Paveikslėlis 11">
            <a:extLst>
              <a:ext uri="{FF2B5EF4-FFF2-40B4-BE49-F238E27FC236}">
                <a16:creationId xmlns:a16="http://schemas.microsoft.com/office/drawing/2014/main" xmlns="" id="{D01EF834-90E7-4CEA-BE3D-C826BE842E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8" y="1088668"/>
            <a:ext cx="1688121" cy="1266091"/>
          </a:xfrm>
          <a:prstGeom prst="rect">
            <a:avLst/>
          </a:prstGeom>
        </p:spPr>
      </p:pic>
      <p:pic>
        <p:nvPicPr>
          <p:cNvPr id="14" name="Paveikslėlis 13">
            <a:extLst>
              <a:ext uri="{FF2B5EF4-FFF2-40B4-BE49-F238E27FC236}">
                <a16:creationId xmlns:a16="http://schemas.microsoft.com/office/drawing/2014/main" xmlns="" id="{E85257F7-B58C-4281-8C60-B729FFE154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4009" y="2588413"/>
            <a:ext cx="1814519" cy="1360889"/>
          </a:xfrm>
          <a:prstGeom prst="rect">
            <a:avLst/>
          </a:prstGeom>
        </p:spPr>
      </p:pic>
      <p:pic>
        <p:nvPicPr>
          <p:cNvPr id="16" name="Paveikslėlis 15">
            <a:extLst>
              <a:ext uri="{FF2B5EF4-FFF2-40B4-BE49-F238E27FC236}">
                <a16:creationId xmlns:a16="http://schemas.microsoft.com/office/drawing/2014/main" xmlns="" id="{09B42253-56BA-4EA1-88DE-6FB132712A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6329" y="4269587"/>
            <a:ext cx="2190992" cy="1643244"/>
          </a:xfrm>
          <a:prstGeom prst="rect">
            <a:avLst/>
          </a:prstGeom>
        </p:spPr>
      </p:pic>
    </p:spTree>
    <p:extLst>
      <p:ext uri="{BB962C8B-B14F-4D97-AF65-F5344CB8AC3E}">
        <p14:creationId xmlns:p14="http://schemas.microsoft.com/office/powerpoint/2010/main" val="908029746"/>
      </p:ext>
    </p:extLst>
  </p:cSld>
  <p:clrMapOvr>
    <a:masterClrMapping/>
  </p:clrMapOvr>
  <p:transition spd="slow" advTm="27354">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B8A1C01D-212E-47E4-BC1D-47DA4A818DC3}"/>
              </a:ext>
            </a:extLst>
          </p:cNvPr>
          <p:cNvSpPr>
            <a:spLocks noGrp="1"/>
          </p:cNvSpPr>
          <p:nvPr>
            <p:ph type="title" idx="4294967295"/>
          </p:nvPr>
        </p:nvSpPr>
        <p:spPr>
          <a:xfrm>
            <a:off x="1650713" y="819150"/>
            <a:ext cx="3708971" cy="550862"/>
          </a:xfrm>
        </p:spPr>
        <p:txBody>
          <a:bodyPr>
            <a:noAutofit/>
          </a:bodyPr>
          <a:lstStyle/>
          <a:p>
            <a:pPr>
              <a:lnSpc>
                <a:spcPct val="107000"/>
              </a:lnSpc>
              <a:spcAft>
                <a:spcPts val="800"/>
              </a:spcAft>
            </a:pPr>
            <a:r>
              <a:rPr lang="lt-LT" sz="2400" b="1" cap="all" dirty="0">
                <a:effectLst/>
                <a:latin typeface="+mj-lt"/>
                <a:ea typeface="Calibri" panose="020F0502020204030204" pitchFamily="34" charset="0"/>
                <a:cs typeface="Times New Roman" panose="02020603050405020304" pitchFamily="18" charset="0"/>
              </a:rPr>
              <a:t>Raidžių D, T </a:t>
            </a:r>
            <a:r>
              <a:rPr lang="lt-LT" sz="2400" b="1" cap="all" dirty="0" err="1">
                <a:effectLst/>
                <a:latin typeface="+mj-lt"/>
                <a:ea typeface="Calibri" panose="020F0502020204030204" pitchFamily="34" charset="0"/>
                <a:cs typeface="Times New Roman" panose="02020603050405020304" pitchFamily="18" charset="0"/>
              </a:rPr>
              <a:t>tiltELIAI</a:t>
            </a:r>
            <a:endParaRPr lang="en-US" sz="2400" dirty="0">
              <a:effectLst/>
              <a:latin typeface="+mj-lt"/>
              <a:ea typeface="Calibri" panose="020F0502020204030204" pitchFamily="34" charset="0"/>
              <a:cs typeface="Times New Roman" panose="02020603050405020304" pitchFamily="18" charset="0"/>
            </a:endParaRPr>
          </a:p>
        </p:txBody>
      </p:sp>
      <p:pic>
        <p:nvPicPr>
          <p:cNvPr id="6" name="Turinio vietos rezervavimo ženklas 5">
            <a:extLst>
              <a:ext uri="{FF2B5EF4-FFF2-40B4-BE49-F238E27FC236}">
                <a16:creationId xmlns:a16="http://schemas.microsoft.com/office/drawing/2014/main" xmlns="" id="{DFD6886B-CB76-4FE4-B327-A799C1F88727}"/>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r="22856"/>
          <a:stretch/>
        </p:blipFill>
        <p:spPr>
          <a:xfrm>
            <a:off x="8525609" y="819150"/>
            <a:ext cx="2327284" cy="4019854"/>
          </a:xfrm>
        </p:spPr>
      </p:pic>
      <p:sp>
        <p:nvSpPr>
          <p:cNvPr id="4" name="Teksto vietos rezervavimo ženklas 3">
            <a:extLst>
              <a:ext uri="{FF2B5EF4-FFF2-40B4-BE49-F238E27FC236}">
                <a16:creationId xmlns:a16="http://schemas.microsoft.com/office/drawing/2014/main" xmlns="" id="{F31155DC-6F7E-4633-8D6D-6BE0925FF8E9}"/>
              </a:ext>
            </a:extLst>
          </p:cNvPr>
          <p:cNvSpPr>
            <a:spLocks noGrp="1"/>
          </p:cNvSpPr>
          <p:nvPr>
            <p:ph type="body" sz="half" idx="4294967295"/>
          </p:nvPr>
        </p:nvSpPr>
        <p:spPr>
          <a:xfrm>
            <a:off x="1217612" y="1370012"/>
            <a:ext cx="4575175" cy="5051425"/>
          </a:xfrm>
        </p:spPr>
        <p:txBody>
          <a:bodyPr>
            <a:normAutofit/>
          </a:bodyPr>
          <a:lstStyle/>
          <a:p>
            <a:pPr marL="139700" indent="0" algn="just">
              <a:buNone/>
            </a:pPr>
            <a:r>
              <a:rPr lang="lt-LT" sz="2000" dirty="0">
                <a:effectLst/>
                <a:latin typeface="+mn-lt"/>
                <a:ea typeface="Calibri" panose="020F0502020204030204" pitchFamily="34" charset="0"/>
                <a:cs typeface="Times New Roman" panose="02020603050405020304" pitchFamily="18" charset="0"/>
              </a:rPr>
              <a:t>Naudojant lipnią popierinę juostą ant grindų padaromas didelis raidės D kontūras - tiltas. Vaikai po vieną pereina  kontūru - tiltu  lyg sušalę kalendami dantimis, tardami garsą </a:t>
            </a:r>
            <a:r>
              <a:rPr lang="lt-LT" sz="2000" dirty="0" err="1">
                <a:effectLst/>
                <a:latin typeface="+mn-lt"/>
                <a:ea typeface="Calibri" panose="020F0502020204030204" pitchFamily="34" charset="0"/>
                <a:cs typeface="Times New Roman" panose="02020603050405020304" pitchFamily="18" charset="0"/>
              </a:rPr>
              <a:t>dddddddd</a:t>
            </a:r>
            <a:r>
              <a:rPr lang="lt-LT" sz="2000" dirty="0">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pPr algn="just"/>
            <a:endParaRPr lang="lt-LT" sz="2000" dirty="0">
              <a:latin typeface="+mn-lt"/>
            </a:endParaRPr>
          </a:p>
          <a:p>
            <a:pPr marL="139700" indent="0" algn="just">
              <a:buNone/>
            </a:pPr>
            <a:r>
              <a:rPr lang="lt-LT" sz="2000" dirty="0">
                <a:effectLst/>
                <a:latin typeface="+mn-lt"/>
                <a:ea typeface="Calibri" panose="020F0502020204030204" pitchFamily="34" charset="0"/>
                <a:cs typeface="Times New Roman" panose="02020603050405020304" pitchFamily="18" charset="0"/>
              </a:rPr>
              <a:t>Naudojant lipnią popierinę juostą ant grindų padaromas didelis raidės T kontūras - tiltas. Vaikai po vieną pereina  kontūru – tiltu lyg pliuškendami vandenį ranka ir  tardami garsą </a:t>
            </a:r>
            <a:r>
              <a:rPr lang="lt-LT" sz="2000" dirty="0" err="1">
                <a:effectLst/>
                <a:latin typeface="+mn-lt"/>
                <a:ea typeface="Calibri" panose="020F0502020204030204" pitchFamily="34" charset="0"/>
                <a:cs typeface="Times New Roman" panose="02020603050405020304" pitchFamily="18" charset="0"/>
              </a:rPr>
              <a:t>ttttttttt</a:t>
            </a:r>
            <a:r>
              <a:rPr lang="lt-LT" sz="2000" dirty="0">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endParaRPr lang="en-US" sz="2000" dirty="0"/>
          </a:p>
        </p:txBody>
      </p:sp>
      <p:pic>
        <p:nvPicPr>
          <p:cNvPr id="8" name="Paveikslėlis 7">
            <a:extLst>
              <a:ext uri="{FF2B5EF4-FFF2-40B4-BE49-F238E27FC236}">
                <a16:creationId xmlns:a16="http://schemas.microsoft.com/office/drawing/2014/main" xmlns="" id="{DFCCFE83-DB95-4834-AB0D-E435271DA007}"/>
              </a:ext>
            </a:extLst>
          </p:cNvPr>
          <p:cNvPicPr>
            <a:picLocks noChangeAspect="1"/>
          </p:cNvPicPr>
          <p:nvPr/>
        </p:nvPicPr>
        <p:blipFill rotWithShape="1">
          <a:blip r:embed="rId3">
            <a:extLst>
              <a:ext uri="{28A0092B-C50C-407E-A947-70E740481C1C}">
                <a14:useLocalDpi xmlns:a14="http://schemas.microsoft.com/office/drawing/2010/main" val="0"/>
              </a:ext>
            </a:extLst>
          </a:blip>
          <a:srcRect l="17864" r="10842"/>
          <a:stretch/>
        </p:blipFill>
        <p:spPr>
          <a:xfrm>
            <a:off x="6096000" y="1923043"/>
            <a:ext cx="2233664" cy="4177328"/>
          </a:xfrm>
          <a:prstGeom prst="rect">
            <a:avLst/>
          </a:prstGeom>
        </p:spPr>
      </p:pic>
    </p:spTree>
    <p:extLst>
      <p:ext uri="{BB962C8B-B14F-4D97-AF65-F5344CB8AC3E}">
        <p14:creationId xmlns:p14="http://schemas.microsoft.com/office/powerpoint/2010/main" val="1547384689"/>
      </p:ext>
    </p:extLst>
  </p:cSld>
  <p:clrMapOvr>
    <a:masterClrMapping/>
  </p:clrMapOvr>
  <p:transition spd="slow" advTm="27156">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30811854-82B5-4F61-A1E7-053C7DC782F9}"/>
              </a:ext>
            </a:extLst>
          </p:cNvPr>
          <p:cNvSpPr>
            <a:spLocks noGrp="1"/>
          </p:cNvSpPr>
          <p:nvPr>
            <p:ph type="title"/>
          </p:nvPr>
        </p:nvSpPr>
        <p:spPr>
          <a:xfrm>
            <a:off x="2066790" y="609867"/>
            <a:ext cx="3504205" cy="862000"/>
          </a:xfrm>
        </p:spPr>
        <p:txBody>
          <a:bodyPr>
            <a:normAutofit fontScale="90000"/>
          </a:bodyPr>
          <a:lstStyle/>
          <a:p>
            <a:r>
              <a:rPr lang="lt-LT" sz="2400" b="1" cap="all" dirty="0">
                <a:effectLst/>
                <a:latin typeface="+mj-lt"/>
                <a:ea typeface="Calibri" panose="020F0502020204030204" pitchFamily="34" charset="0"/>
                <a:cs typeface="Times New Roman" panose="02020603050405020304" pitchFamily="18" charset="0"/>
              </a:rPr>
              <a:t>Raidžių B, P </a:t>
            </a:r>
            <a:r>
              <a:rPr lang="lt-LT" sz="2400" b="1" cap="all" dirty="0" err="1">
                <a:effectLst/>
                <a:latin typeface="+mj-lt"/>
                <a:ea typeface="Calibri" panose="020F0502020204030204" pitchFamily="34" charset="0"/>
                <a:cs typeface="Times New Roman" panose="02020603050405020304" pitchFamily="18" charset="0"/>
              </a:rPr>
              <a:t>tiltELIAI</a:t>
            </a:r>
            <a:endParaRPr lang="en-US" sz="2400" dirty="0">
              <a:latin typeface="+mj-lt"/>
            </a:endParaRPr>
          </a:p>
        </p:txBody>
      </p:sp>
      <p:pic>
        <p:nvPicPr>
          <p:cNvPr id="6" name="Turinio vietos rezervavimo ženklas 5">
            <a:extLst>
              <a:ext uri="{FF2B5EF4-FFF2-40B4-BE49-F238E27FC236}">
                <a16:creationId xmlns:a16="http://schemas.microsoft.com/office/drawing/2014/main" xmlns="" id="{0902CDC1-D5D2-4D13-A785-093FCD78BFEB}"/>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3293" r="7227" b="11692"/>
          <a:stretch/>
        </p:blipFill>
        <p:spPr>
          <a:xfrm>
            <a:off x="8676529" y="1940144"/>
            <a:ext cx="2049993" cy="2504745"/>
          </a:xfrm>
        </p:spPr>
      </p:pic>
      <p:sp>
        <p:nvSpPr>
          <p:cNvPr id="4" name="Teksto vietos rezervavimo ženklas 3">
            <a:extLst>
              <a:ext uri="{FF2B5EF4-FFF2-40B4-BE49-F238E27FC236}">
                <a16:creationId xmlns:a16="http://schemas.microsoft.com/office/drawing/2014/main" xmlns="" id="{64D7AA12-EDFE-4F3F-ACC9-619B75E517B8}"/>
              </a:ext>
            </a:extLst>
          </p:cNvPr>
          <p:cNvSpPr>
            <a:spLocks noGrp="1"/>
          </p:cNvSpPr>
          <p:nvPr>
            <p:ph type="body" sz="half" idx="4294967295"/>
          </p:nvPr>
        </p:nvSpPr>
        <p:spPr>
          <a:xfrm>
            <a:off x="1700374" y="1422133"/>
            <a:ext cx="4237038" cy="4826000"/>
          </a:xfrm>
        </p:spPr>
        <p:txBody>
          <a:bodyPr>
            <a:noAutofit/>
          </a:bodyPr>
          <a:lstStyle/>
          <a:p>
            <a:pPr marL="139700" indent="0" algn="just">
              <a:lnSpc>
                <a:spcPct val="107000"/>
              </a:lnSpc>
              <a:spcAft>
                <a:spcPts val="800"/>
              </a:spcAft>
              <a:buNone/>
            </a:pPr>
            <a:r>
              <a:rPr lang="lt-LT" sz="2000" dirty="0">
                <a:effectLst/>
                <a:latin typeface="+mn-lt"/>
                <a:ea typeface="Calibri" panose="020F0502020204030204" pitchFamily="34" charset="0"/>
                <a:cs typeface="Times New Roman" panose="02020603050405020304" pitchFamily="18" charset="0"/>
              </a:rPr>
              <a:t>Naudojant lipnią popierinę juostą ant grindų padaromas didelis raidės B kontūras - tiltas. Vaikai po vieną pereina  kontūru - tiltu lyg daužydami elektriniu perforatoriumi ir tardami garsą </a:t>
            </a:r>
            <a:r>
              <a:rPr lang="lt-LT" sz="2000" dirty="0" err="1">
                <a:effectLst/>
                <a:latin typeface="+mn-lt"/>
                <a:ea typeface="Calibri" panose="020F0502020204030204" pitchFamily="34" charset="0"/>
                <a:cs typeface="Times New Roman" panose="02020603050405020304" pitchFamily="18" charset="0"/>
              </a:rPr>
              <a:t>bbbbbbbb</a:t>
            </a:r>
            <a:r>
              <a:rPr lang="lt-LT" sz="2000" dirty="0">
                <a:effectLst/>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139700" indent="0" algn="just">
              <a:lnSpc>
                <a:spcPct val="107000"/>
              </a:lnSpc>
              <a:spcAft>
                <a:spcPts val="800"/>
              </a:spcAft>
              <a:buNone/>
            </a:pPr>
            <a:endParaRPr lang="en-US" sz="2000" dirty="0">
              <a:effectLst/>
              <a:latin typeface="+mn-lt"/>
              <a:ea typeface="Calibri" panose="020F0502020204030204" pitchFamily="34" charset="0"/>
              <a:cs typeface="Times New Roman" panose="02020603050405020304" pitchFamily="18" charset="0"/>
            </a:endParaRPr>
          </a:p>
          <a:p>
            <a:pPr marL="139700" indent="0" algn="just">
              <a:lnSpc>
                <a:spcPct val="107000"/>
              </a:lnSpc>
              <a:spcAft>
                <a:spcPts val="800"/>
              </a:spcAft>
              <a:buNone/>
            </a:pPr>
            <a:r>
              <a:rPr lang="lt-LT" sz="2000" dirty="0">
                <a:effectLst/>
                <a:latin typeface="+mn-lt"/>
                <a:ea typeface="Calibri" panose="020F0502020204030204" pitchFamily="34" charset="0"/>
                <a:cs typeface="Times New Roman" panose="02020603050405020304" pitchFamily="18" charset="0"/>
              </a:rPr>
              <a:t>Naudojant lipnią popierinę juostą ant grindų padaromas didelis raidės P kontūras - tiltas. Vaikai po vieną pereina  kontūru - tiltu lyg kaldami plaktuku ir tardami garsą </a:t>
            </a:r>
            <a:r>
              <a:rPr lang="lt-LT" sz="2000" dirty="0" err="1">
                <a:effectLst/>
                <a:latin typeface="+mn-lt"/>
                <a:ea typeface="Calibri" panose="020F0502020204030204" pitchFamily="34" charset="0"/>
                <a:cs typeface="Times New Roman" panose="02020603050405020304" pitchFamily="18" charset="0"/>
              </a:rPr>
              <a:t>pppppppp</a:t>
            </a:r>
            <a:r>
              <a:rPr lang="lt-LT" sz="2000" dirty="0">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endParaRPr lang="en-US" sz="2000" dirty="0">
              <a:latin typeface="+mn-lt"/>
            </a:endParaRPr>
          </a:p>
        </p:txBody>
      </p:sp>
      <p:pic>
        <p:nvPicPr>
          <p:cNvPr id="8" name="Paveikslėlis 7">
            <a:extLst>
              <a:ext uri="{FF2B5EF4-FFF2-40B4-BE49-F238E27FC236}">
                <a16:creationId xmlns:a16="http://schemas.microsoft.com/office/drawing/2014/main" xmlns="" id="{652BB3E9-255D-4A0F-8F4C-08BBE5A49E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485" y="1164157"/>
            <a:ext cx="1521270" cy="2028360"/>
          </a:xfrm>
          <a:prstGeom prst="rect">
            <a:avLst/>
          </a:prstGeom>
        </p:spPr>
      </p:pic>
      <p:pic>
        <p:nvPicPr>
          <p:cNvPr id="10" name="Paveikslėlis 9">
            <a:extLst>
              <a:ext uri="{FF2B5EF4-FFF2-40B4-BE49-F238E27FC236}">
                <a16:creationId xmlns:a16="http://schemas.microsoft.com/office/drawing/2014/main" xmlns="" id="{E39FC574-702C-4274-A55D-DBB265F2EC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8043" y="3429000"/>
            <a:ext cx="2049993" cy="2733324"/>
          </a:xfrm>
          <a:prstGeom prst="rect">
            <a:avLst/>
          </a:prstGeom>
        </p:spPr>
      </p:pic>
    </p:spTree>
    <p:extLst>
      <p:ext uri="{BB962C8B-B14F-4D97-AF65-F5344CB8AC3E}">
        <p14:creationId xmlns:p14="http://schemas.microsoft.com/office/powerpoint/2010/main" val="983506331"/>
      </p:ext>
    </p:extLst>
  </p:cSld>
  <p:clrMapOvr>
    <a:masterClrMapping/>
  </p:clrMapOvr>
  <p:transition spd="slow" advTm="27286">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F5D4083E-3D6E-4BA1-9844-58B0994B0401}"/>
              </a:ext>
            </a:extLst>
          </p:cNvPr>
          <p:cNvSpPr>
            <a:spLocks noGrp="1"/>
          </p:cNvSpPr>
          <p:nvPr>
            <p:ph type="title" idx="4294967295"/>
          </p:nvPr>
        </p:nvSpPr>
        <p:spPr>
          <a:xfrm>
            <a:off x="1450154" y="795338"/>
            <a:ext cx="4224338" cy="636587"/>
          </a:xfrm>
        </p:spPr>
        <p:txBody>
          <a:bodyPr>
            <a:normAutofit/>
          </a:bodyPr>
          <a:lstStyle/>
          <a:p>
            <a:pPr algn="ctr"/>
            <a:r>
              <a:rPr lang="lt-LT" sz="2400" b="1" cap="all" dirty="0">
                <a:effectLst/>
                <a:latin typeface="+mj-lt"/>
                <a:ea typeface="Calibri" panose="020F0502020204030204" pitchFamily="34" charset="0"/>
                <a:cs typeface="Times New Roman" panose="02020603050405020304" pitchFamily="18" charset="0"/>
              </a:rPr>
              <a:t>Raidžių G, K </a:t>
            </a:r>
            <a:r>
              <a:rPr lang="lt-LT" sz="2400" b="1" cap="all" dirty="0" err="1">
                <a:effectLst/>
                <a:latin typeface="+mj-lt"/>
                <a:ea typeface="Calibri" panose="020F0502020204030204" pitchFamily="34" charset="0"/>
                <a:cs typeface="Times New Roman" panose="02020603050405020304" pitchFamily="18" charset="0"/>
              </a:rPr>
              <a:t>tiltELIAI</a:t>
            </a:r>
            <a:endParaRPr lang="en-US" sz="2400" dirty="0">
              <a:latin typeface="+mj-lt"/>
            </a:endParaRPr>
          </a:p>
        </p:txBody>
      </p:sp>
      <p:pic>
        <p:nvPicPr>
          <p:cNvPr id="6" name="Turinio vietos rezervavimo ženklas 5">
            <a:extLst>
              <a:ext uri="{FF2B5EF4-FFF2-40B4-BE49-F238E27FC236}">
                <a16:creationId xmlns:a16="http://schemas.microsoft.com/office/drawing/2014/main" xmlns="" id="{252A114D-0BFD-4149-8E2E-3F1CB01FBAB9}"/>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8511848" y="2407807"/>
            <a:ext cx="2395881" cy="3194820"/>
          </a:xfrm>
        </p:spPr>
      </p:pic>
      <p:sp>
        <p:nvSpPr>
          <p:cNvPr id="4" name="Teksto vietos rezervavimo ženklas 3">
            <a:extLst>
              <a:ext uri="{FF2B5EF4-FFF2-40B4-BE49-F238E27FC236}">
                <a16:creationId xmlns:a16="http://schemas.microsoft.com/office/drawing/2014/main" xmlns="" id="{D581622C-33DE-4B2A-B67C-64B2D79BC4FF}"/>
              </a:ext>
            </a:extLst>
          </p:cNvPr>
          <p:cNvSpPr>
            <a:spLocks noGrp="1"/>
          </p:cNvSpPr>
          <p:nvPr>
            <p:ph type="body" sz="half" idx="4294967295"/>
          </p:nvPr>
        </p:nvSpPr>
        <p:spPr>
          <a:xfrm>
            <a:off x="1469204" y="1431925"/>
            <a:ext cx="4205288" cy="4970462"/>
          </a:xfrm>
        </p:spPr>
        <p:txBody>
          <a:bodyPr>
            <a:normAutofit/>
          </a:bodyPr>
          <a:lstStyle/>
          <a:p>
            <a:pPr marL="139700" indent="0" algn="just">
              <a:lnSpc>
                <a:spcPct val="107000"/>
              </a:lnSpc>
              <a:spcAft>
                <a:spcPts val="800"/>
              </a:spcAft>
              <a:buNone/>
            </a:pPr>
            <a:r>
              <a:rPr lang="lt-LT" sz="2000" dirty="0">
                <a:effectLst/>
                <a:latin typeface="+mn-lt"/>
                <a:ea typeface="Calibri" panose="020F0502020204030204" pitchFamily="34" charset="0"/>
                <a:cs typeface="Times New Roman" panose="02020603050405020304" pitchFamily="18" charset="0"/>
              </a:rPr>
              <a:t>Naudojant lipnią popierinę juostą ant grindų padaromas didelis raidės G kontūras - tiltas. Vaikai po vieną pereina  kontūru – tiltu plasnodami ir gagendami lyg žąsys tardami garsą </a:t>
            </a:r>
            <a:r>
              <a:rPr lang="lt-LT" sz="2000" dirty="0" err="1">
                <a:effectLst/>
                <a:latin typeface="+mn-lt"/>
                <a:ea typeface="Calibri" panose="020F0502020204030204" pitchFamily="34" charset="0"/>
                <a:cs typeface="Times New Roman" panose="02020603050405020304" pitchFamily="18" charset="0"/>
              </a:rPr>
              <a:t>gagagaga</a:t>
            </a:r>
            <a:r>
              <a:rPr lang="lt-LT" sz="2000" dirty="0">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pPr marL="139700" indent="0" algn="just">
              <a:lnSpc>
                <a:spcPct val="107000"/>
              </a:lnSpc>
              <a:spcAft>
                <a:spcPts val="800"/>
              </a:spcAft>
              <a:buNone/>
            </a:pPr>
            <a:endParaRPr lang="en-US" sz="2000" dirty="0">
              <a:effectLst/>
              <a:latin typeface="+mn-lt"/>
              <a:ea typeface="Calibri" panose="020F0502020204030204" pitchFamily="34" charset="0"/>
              <a:cs typeface="Times New Roman" panose="02020603050405020304" pitchFamily="18" charset="0"/>
            </a:endParaRPr>
          </a:p>
          <a:p>
            <a:pPr marL="139700" indent="0" algn="just">
              <a:lnSpc>
                <a:spcPct val="107000"/>
              </a:lnSpc>
              <a:spcAft>
                <a:spcPts val="800"/>
              </a:spcAft>
              <a:buNone/>
            </a:pPr>
            <a:r>
              <a:rPr lang="lt-LT" sz="2000" dirty="0">
                <a:effectLst/>
                <a:latin typeface="+mn-lt"/>
                <a:ea typeface="Calibri" panose="020F0502020204030204" pitchFamily="34" charset="0"/>
                <a:cs typeface="Times New Roman" panose="02020603050405020304" pitchFamily="18" charset="0"/>
              </a:rPr>
              <a:t>Naudojant lipnią popierinę juostą ant grindų padaromas didelis raidės K kontūras - tiltas. Vaikai po vieną pereina  kontūru - tiltu lyg kalendami gandro snapu ir tardami garsą </a:t>
            </a:r>
            <a:r>
              <a:rPr lang="lt-LT" sz="2000" dirty="0" err="1">
                <a:effectLst/>
                <a:latin typeface="+mn-lt"/>
                <a:ea typeface="Calibri" panose="020F0502020204030204" pitchFamily="34" charset="0"/>
                <a:cs typeface="Times New Roman" panose="02020603050405020304" pitchFamily="18" charset="0"/>
              </a:rPr>
              <a:t>kkkkkkk</a:t>
            </a:r>
            <a:r>
              <a:rPr lang="lt-LT" sz="2000" dirty="0">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endParaRPr lang="en-US" sz="2000" dirty="0"/>
          </a:p>
        </p:txBody>
      </p:sp>
      <p:pic>
        <p:nvPicPr>
          <p:cNvPr id="8" name="Paveikslėlis 7">
            <a:extLst>
              <a:ext uri="{FF2B5EF4-FFF2-40B4-BE49-F238E27FC236}">
                <a16:creationId xmlns:a16="http://schemas.microsoft.com/office/drawing/2014/main" xmlns="" id="{3F37676E-A612-411B-9C60-BA2BDE65D2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30" t="1846" r="2228" b="12615"/>
          <a:stretch/>
        </p:blipFill>
        <p:spPr>
          <a:xfrm>
            <a:off x="6096000" y="1113631"/>
            <a:ext cx="2239766" cy="2891586"/>
          </a:xfrm>
          <a:prstGeom prst="rect">
            <a:avLst/>
          </a:prstGeom>
        </p:spPr>
      </p:pic>
    </p:spTree>
    <p:extLst>
      <p:ext uri="{BB962C8B-B14F-4D97-AF65-F5344CB8AC3E}">
        <p14:creationId xmlns:p14="http://schemas.microsoft.com/office/powerpoint/2010/main" val="3425907705"/>
      </p:ext>
    </p:extLst>
  </p:cSld>
  <p:clrMapOvr>
    <a:masterClrMapping/>
  </p:clrMapOvr>
  <p:transition spd="slow" advTm="27623">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B0F38EAF-93BB-4C97-BFC8-32235717E5DC}"/>
              </a:ext>
            </a:extLst>
          </p:cNvPr>
          <p:cNvSpPr>
            <a:spLocks noGrp="1"/>
          </p:cNvSpPr>
          <p:nvPr>
            <p:ph type="title" idx="4294967295"/>
          </p:nvPr>
        </p:nvSpPr>
        <p:spPr>
          <a:xfrm>
            <a:off x="1653041" y="941869"/>
            <a:ext cx="4589463" cy="550863"/>
          </a:xfrm>
        </p:spPr>
        <p:txBody>
          <a:bodyPr>
            <a:normAutofit/>
          </a:bodyPr>
          <a:lstStyle/>
          <a:p>
            <a:pPr algn="ctr"/>
            <a:r>
              <a:rPr lang="lt-LT" sz="2400" b="1" cap="all" dirty="0">
                <a:effectLst/>
                <a:latin typeface="+mj-lt"/>
                <a:ea typeface="Calibri" panose="020F0502020204030204" pitchFamily="34" charset="0"/>
                <a:cs typeface="Times New Roman" panose="02020603050405020304" pitchFamily="18" charset="0"/>
              </a:rPr>
              <a:t>Raidžių Z, S </a:t>
            </a:r>
            <a:r>
              <a:rPr lang="lt-LT" sz="2400" b="1" cap="all" dirty="0" err="1">
                <a:effectLst/>
                <a:latin typeface="+mj-lt"/>
                <a:ea typeface="Calibri" panose="020F0502020204030204" pitchFamily="34" charset="0"/>
                <a:cs typeface="Times New Roman" panose="02020603050405020304" pitchFamily="18" charset="0"/>
              </a:rPr>
              <a:t>tiltELIAI</a:t>
            </a:r>
            <a:endParaRPr lang="en-US" sz="2400" dirty="0">
              <a:latin typeface="+mj-lt"/>
            </a:endParaRPr>
          </a:p>
        </p:txBody>
      </p:sp>
      <p:pic>
        <p:nvPicPr>
          <p:cNvPr id="6" name="Turinio vietos rezervavimo ženklas 5">
            <a:extLst>
              <a:ext uri="{FF2B5EF4-FFF2-40B4-BE49-F238E27FC236}">
                <a16:creationId xmlns:a16="http://schemas.microsoft.com/office/drawing/2014/main" xmlns="" id="{DC5CBC1A-80B6-4CF7-9BEF-6587F5E97D71}"/>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12538" b="12760"/>
          <a:stretch/>
        </p:blipFill>
        <p:spPr>
          <a:xfrm>
            <a:off x="8480560" y="941869"/>
            <a:ext cx="2458322" cy="3270061"/>
          </a:xfrm>
        </p:spPr>
      </p:pic>
      <p:sp>
        <p:nvSpPr>
          <p:cNvPr id="4" name="Teksto vietos rezervavimo ženklas 3">
            <a:extLst>
              <a:ext uri="{FF2B5EF4-FFF2-40B4-BE49-F238E27FC236}">
                <a16:creationId xmlns:a16="http://schemas.microsoft.com/office/drawing/2014/main" xmlns="" id="{326E9446-6785-4CBC-A7A9-0D3461F07B79}"/>
              </a:ext>
            </a:extLst>
          </p:cNvPr>
          <p:cNvSpPr>
            <a:spLocks noGrp="1"/>
          </p:cNvSpPr>
          <p:nvPr>
            <p:ph type="body" sz="half" idx="4294967295"/>
          </p:nvPr>
        </p:nvSpPr>
        <p:spPr>
          <a:xfrm>
            <a:off x="1541123" y="1492732"/>
            <a:ext cx="4813300" cy="4953000"/>
          </a:xfrm>
        </p:spPr>
        <p:txBody>
          <a:bodyPr>
            <a:normAutofit/>
          </a:bodyPr>
          <a:lstStyle/>
          <a:p>
            <a:pPr marL="139700" indent="0" algn="just">
              <a:lnSpc>
                <a:spcPct val="107000"/>
              </a:lnSpc>
              <a:spcAft>
                <a:spcPts val="800"/>
              </a:spcAft>
              <a:buNone/>
            </a:pPr>
            <a:r>
              <a:rPr lang="lt-LT" sz="2000" dirty="0">
                <a:effectLst/>
                <a:latin typeface="+mn-lt"/>
                <a:ea typeface="Calibri" panose="020F0502020204030204" pitchFamily="34" charset="0"/>
                <a:cs typeface="Times New Roman" panose="02020603050405020304" pitchFamily="18" charset="0"/>
              </a:rPr>
              <a:t>Naudojant lipnią popierinę juostą ant grindų padaromas didelis raidės Z kontūras - tiltas. Vaikai po vieną pereina  kontūru - tiltu  plasnodami ir zyzdami kaip uodai (</a:t>
            </a:r>
            <a:r>
              <a:rPr lang="lt-LT" sz="2000" dirty="0" err="1">
                <a:effectLst/>
                <a:latin typeface="+mn-lt"/>
                <a:ea typeface="Calibri" panose="020F0502020204030204" pitchFamily="34" charset="0"/>
                <a:cs typeface="Times New Roman" panose="02020603050405020304" pitchFamily="18" charset="0"/>
              </a:rPr>
              <a:t>zzzzzzzzzz</a:t>
            </a:r>
            <a:r>
              <a:rPr lang="lt-LT" sz="2000" dirty="0">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pPr marL="139700" indent="0" algn="just">
              <a:lnSpc>
                <a:spcPct val="107000"/>
              </a:lnSpc>
              <a:spcAft>
                <a:spcPts val="800"/>
              </a:spcAft>
              <a:buNone/>
            </a:pPr>
            <a:endParaRPr lang="en-US" sz="2000" dirty="0">
              <a:effectLst/>
              <a:latin typeface="+mn-lt"/>
              <a:ea typeface="Calibri" panose="020F0502020204030204" pitchFamily="34" charset="0"/>
              <a:cs typeface="Times New Roman" panose="02020603050405020304" pitchFamily="18" charset="0"/>
            </a:endParaRPr>
          </a:p>
          <a:p>
            <a:pPr marL="139700" indent="0" algn="just">
              <a:lnSpc>
                <a:spcPct val="107000"/>
              </a:lnSpc>
              <a:spcAft>
                <a:spcPts val="800"/>
              </a:spcAft>
              <a:buNone/>
            </a:pPr>
            <a:r>
              <a:rPr lang="lt-LT" sz="2000" dirty="0">
                <a:effectLst/>
                <a:latin typeface="+mn-lt"/>
                <a:ea typeface="Calibri" panose="020F0502020204030204" pitchFamily="34" charset="0"/>
                <a:cs typeface="Times New Roman" panose="02020603050405020304" pitchFamily="18" charset="0"/>
              </a:rPr>
              <a:t>Naudojant lipnią popierinę juostą ant grindų padaromas didelis raidės S kontūras - tiltas. Vaikai po vieną pereina  kontūru - tiltu  iškėlę rankas ir rodydami kaip šviečia saulė bei tardami garsą </a:t>
            </a:r>
            <a:r>
              <a:rPr lang="lt-LT" sz="2000" dirty="0" err="1">
                <a:effectLst/>
                <a:latin typeface="+mn-lt"/>
                <a:ea typeface="Calibri" panose="020F0502020204030204" pitchFamily="34" charset="0"/>
                <a:cs typeface="Times New Roman" panose="02020603050405020304" pitchFamily="18" charset="0"/>
              </a:rPr>
              <a:t>sssssss</a:t>
            </a:r>
            <a:r>
              <a:rPr lang="lt-LT" sz="2000" dirty="0">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endParaRPr lang="en-US" sz="2000" dirty="0">
              <a:latin typeface="+mn-lt"/>
            </a:endParaRPr>
          </a:p>
        </p:txBody>
      </p:sp>
      <p:pic>
        <p:nvPicPr>
          <p:cNvPr id="8" name="Paveikslėlis 7">
            <a:extLst>
              <a:ext uri="{FF2B5EF4-FFF2-40B4-BE49-F238E27FC236}">
                <a16:creationId xmlns:a16="http://schemas.microsoft.com/office/drawing/2014/main" xmlns="" id="{3CF935F2-F1CA-46D4-9440-315AEFF300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84"/>
          <a:stretch/>
        </p:blipFill>
        <p:spPr>
          <a:xfrm>
            <a:off x="6616260" y="2705539"/>
            <a:ext cx="2458322" cy="3012782"/>
          </a:xfrm>
          <a:prstGeom prst="rect">
            <a:avLst/>
          </a:prstGeom>
        </p:spPr>
      </p:pic>
    </p:spTree>
    <p:extLst>
      <p:ext uri="{BB962C8B-B14F-4D97-AF65-F5344CB8AC3E}">
        <p14:creationId xmlns:p14="http://schemas.microsoft.com/office/powerpoint/2010/main" val="2532942765"/>
      </p:ext>
    </p:extLst>
  </p:cSld>
  <p:clrMapOvr>
    <a:masterClrMapping/>
  </p:clrMapOvr>
  <p:transition spd="slow" advTm="26723">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E876D28F-8B07-4680-A3FD-FC2BE4D2039D}"/>
              </a:ext>
            </a:extLst>
          </p:cNvPr>
          <p:cNvSpPr>
            <a:spLocks noGrp="1"/>
          </p:cNvSpPr>
          <p:nvPr>
            <p:ph type="title"/>
          </p:nvPr>
        </p:nvSpPr>
        <p:spPr>
          <a:xfrm>
            <a:off x="1387011" y="578252"/>
            <a:ext cx="4121150" cy="862000"/>
          </a:xfrm>
        </p:spPr>
        <p:txBody>
          <a:bodyPr>
            <a:normAutofit/>
          </a:bodyPr>
          <a:lstStyle/>
          <a:p>
            <a:pPr algn="ctr"/>
            <a:r>
              <a:rPr lang="lt-LT" sz="2400" b="1" cap="all" dirty="0">
                <a:effectLst/>
                <a:latin typeface="+mj-lt"/>
                <a:ea typeface="Calibri" panose="020F0502020204030204" pitchFamily="34" charset="0"/>
                <a:cs typeface="Times New Roman" panose="02020603050405020304" pitchFamily="18" charset="0"/>
              </a:rPr>
              <a:t>Raidžių Ž, Š </a:t>
            </a:r>
            <a:r>
              <a:rPr lang="lt-LT" sz="2400" b="1" cap="all" dirty="0" err="1">
                <a:effectLst/>
                <a:latin typeface="+mj-lt"/>
                <a:ea typeface="Calibri" panose="020F0502020204030204" pitchFamily="34" charset="0"/>
                <a:cs typeface="Times New Roman" panose="02020603050405020304" pitchFamily="18" charset="0"/>
              </a:rPr>
              <a:t>tiltELIAI</a:t>
            </a:r>
            <a:endParaRPr lang="en-US" sz="2400" dirty="0">
              <a:latin typeface="+mj-lt"/>
            </a:endParaRPr>
          </a:p>
        </p:txBody>
      </p:sp>
      <p:pic>
        <p:nvPicPr>
          <p:cNvPr id="6" name="Turinio vietos rezervavimo ženklas 5">
            <a:extLst>
              <a:ext uri="{FF2B5EF4-FFF2-40B4-BE49-F238E27FC236}">
                <a16:creationId xmlns:a16="http://schemas.microsoft.com/office/drawing/2014/main" xmlns="" id="{8E8B4E86-D3C0-4C47-BBBE-6F8F50DFE8C6}"/>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tretch/>
        </p:blipFill>
        <p:spPr>
          <a:xfrm>
            <a:off x="8487538" y="1009252"/>
            <a:ext cx="2070872" cy="2761433"/>
          </a:xfrm>
        </p:spPr>
      </p:pic>
      <p:sp>
        <p:nvSpPr>
          <p:cNvPr id="4" name="Teksto vietos rezervavimo ženklas 3">
            <a:extLst>
              <a:ext uri="{FF2B5EF4-FFF2-40B4-BE49-F238E27FC236}">
                <a16:creationId xmlns:a16="http://schemas.microsoft.com/office/drawing/2014/main" xmlns="" id="{D6EE7C42-EE56-4AE5-B7E6-845BEEA30630}"/>
              </a:ext>
            </a:extLst>
          </p:cNvPr>
          <p:cNvSpPr>
            <a:spLocks noGrp="1"/>
          </p:cNvSpPr>
          <p:nvPr>
            <p:ph type="body" sz="half" idx="4294967295"/>
          </p:nvPr>
        </p:nvSpPr>
        <p:spPr>
          <a:xfrm>
            <a:off x="1387011" y="1439317"/>
            <a:ext cx="4121150" cy="4426712"/>
          </a:xfrm>
        </p:spPr>
        <p:txBody>
          <a:bodyPr>
            <a:normAutofit/>
          </a:bodyPr>
          <a:lstStyle/>
          <a:p>
            <a:pPr marL="139700" indent="0" algn="just">
              <a:lnSpc>
                <a:spcPct val="107000"/>
              </a:lnSpc>
              <a:spcAft>
                <a:spcPts val="800"/>
              </a:spcAft>
              <a:buNone/>
            </a:pPr>
            <a:r>
              <a:rPr lang="lt-LT" sz="2000" dirty="0">
                <a:effectLst/>
                <a:latin typeface="+mn-lt"/>
                <a:ea typeface="Calibri" panose="020F0502020204030204" pitchFamily="34" charset="0"/>
                <a:cs typeface="Times New Roman" panose="02020603050405020304" pitchFamily="18" charset="0"/>
              </a:rPr>
              <a:t>Naudojant lipnią popierinę juostą ant grindų padaromas didelis raidės Ž kontūras - tiltas. Vaikai po vieną pereina  kontūru - tiltu  plasnodami ir </a:t>
            </a:r>
            <a:r>
              <a:rPr lang="lt-LT" sz="2000" dirty="0" err="1">
                <a:effectLst/>
                <a:latin typeface="+mn-lt"/>
                <a:ea typeface="Calibri" panose="020F0502020204030204" pitchFamily="34" charset="0"/>
                <a:cs typeface="Times New Roman" panose="02020603050405020304" pitchFamily="18" charset="0"/>
              </a:rPr>
              <a:t>dūzgdami</a:t>
            </a:r>
            <a:r>
              <a:rPr lang="lt-LT" sz="2000" dirty="0">
                <a:effectLst/>
                <a:latin typeface="+mn-lt"/>
                <a:ea typeface="Calibri" panose="020F0502020204030204" pitchFamily="34" charset="0"/>
                <a:cs typeface="Times New Roman" panose="02020603050405020304" pitchFamily="18" charset="0"/>
              </a:rPr>
              <a:t> kaip vabalai (</a:t>
            </a:r>
            <a:r>
              <a:rPr lang="lt-LT" sz="2000" dirty="0" err="1">
                <a:effectLst/>
                <a:latin typeface="+mn-lt"/>
                <a:ea typeface="Calibri" panose="020F0502020204030204" pitchFamily="34" charset="0"/>
                <a:cs typeface="Times New Roman" panose="02020603050405020304" pitchFamily="18" charset="0"/>
              </a:rPr>
              <a:t>žžžžžžžž</a:t>
            </a:r>
            <a:r>
              <a:rPr lang="lt-LT" sz="2000" dirty="0">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pPr marL="139700" indent="0" algn="just">
              <a:lnSpc>
                <a:spcPct val="107000"/>
              </a:lnSpc>
              <a:spcAft>
                <a:spcPts val="800"/>
              </a:spcAft>
              <a:buNone/>
            </a:pPr>
            <a:r>
              <a:rPr lang="lt-LT" sz="2000" dirty="0">
                <a:effectLst/>
                <a:latin typeface="+mn-lt"/>
                <a:ea typeface="Calibri" panose="020F0502020204030204" pitchFamily="34" charset="0"/>
                <a:cs typeface="Times New Roman" panose="02020603050405020304" pitchFamily="18" charset="0"/>
              </a:rPr>
              <a:t>Naudojant lipnią popierinę juostą ant grindų padaromas didelis raidės Š kontūras - tiltas. Vaikai po vieną pereina  kontūru - tiltu  raitydami ranką ir šnypšdami lyg gyvatė (</a:t>
            </a:r>
            <a:r>
              <a:rPr lang="lt-LT" sz="2000" dirty="0" err="1">
                <a:effectLst/>
                <a:latin typeface="+mn-lt"/>
                <a:ea typeface="Calibri" panose="020F0502020204030204" pitchFamily="34" charset="0"/>
                <a:cs typeface="Times New Roman" panose="02020603050405020304" pitchFamily="18" charset="0"/>
              </a:rPr>
              <a:t>šššššššš</a:t>
            </a:r>
            <a:r>
              <a:rPr lang="lt-LT" sz="2000" dirty="0">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p:txBody>
      </p:sp>
      <p:pic>
        <p:nvPicPr>
          <p:cNvPr id="8" name="Paveikslėlis 7">
            <a:extLst>
              <a:ext uri="{FF2B5EF4-FFF2-40B4-BE49-F238E27FC236}">
                <a16:creationId xmlns:a16="http://schemas.microsoft.com/office/drawing/2014/main" xmlns="" id="{D1A212EF-8387-4E44-9092-5E6043009E79}"/>
              </a:ext>
            </a:extLst>
          </p:cNvPr>
          <p:cNvPicPr>
            <a:picLocks noChangeAspect="1"/>
          </p:cNvPicPr>
          <p:nvPr/>
        </p:nvPicPr>
        <p:blipFill rotWithShape="1">
          <a:blip r:embed="rId3">
            <a:extLst>
              <a:ext uri="{28A0092B-C50C-407E-A947-70E740481C1C}">
                <a14:useLocalDpi xmlns:a14="http://schemas.microsoft.com/office/drawing/2010/main" val="0"/>
              </a:ext>
            </a:extLst>
          </a:blip>
          <a:srcRect l="22392" t="3077" r="9815" b="30051"/>
          <a:stretch/>
        </p:blipFill>
        <p:spPr>
          <a:xfrm>
            <a:off x="6096000" y="2875421"/>
            <a:ext cx="2235847" cy="2940647"/>
          </a:xfrm>
          <a:prstGeom prst="rect">
            <a:avLst/>
          </a:prstGeom>
        </p:spPr>
      </p:pic>
    </p:spTree>
    <p:extLst>
      <p:ext uri="{BB962C8B-B14F-4D97-AF65-F5344CB8AC3E}">
        <p14:creationId xmlns:p14="http://schemas.microsoft.com/office/powerpoint/2010/main" val="3576910953"/>
      </p:ext>
    </p:extLst>
  </p:cSld>
  <p:clrMapOvr>
    <a:masterClrMapping/>
  </p:clrMapOvr>
  <p:transition spd="slow" advTm="26122">
    <p:cover/>
  </p:transition>
</p:sld>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Learning the Days of the Week! by Slidesgo </Template>
  <TotalTime>583</TotalTime>
  <Words>881</Words>
  <Application>Microsoft Office PowerPoint</Application>
  <PresentationFormat>Widescreen</PresentationFormat>
  <Paragraphs>46</Paragraphs>
  <Slides>16</Slides>
  <Notes>0</Notes>
  <HiddenSlides>0</HiddenSlides>
  <MMClips>1</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16</vt:i4>
      </vt:variant>
    </vt:vector>
  </HeadingPairs>
  <TitlesOfParts>
    <vt:vector size="36" baseType="lpstr">
      <vt:lpstr>Arial</vt:lpstr>
      <vt:lpstr>Calibri</vt:lpstr>
      <vt:lpstr>Catamaran</vt:lpstr>
      <vt:lpstr>Comfortaa</vt:lpstr>
      <vt:lpstr>Comfortaa Medium</vt:lpstr>
      <vt:lpstr>Fira Sans Extra Condensed Medium</vt:lpstr>
      <vt:lpstr>Jua</vt:lpstr>
      <vt:lpstr>Proxima Nova</vt:lpstr>
      <vt:lpstr>Proxima Nova Semibold</vt:lpstr>
      <vt:lpstr>Quicksand</vt:lpstr>
      <vt:lpstr>Quicksand Medium</vt:lpstr>
      <vt:lpstr>Roboto Slab Light</vt:lpstr>
      <vt:lpstr>Times New Roman</vt:lpstr>
      <vt:lpstr>Ubuntu</vt:lpstr>
      <vt:lpstr>Vibur</vt:lpstr>
      <vt:lpstr>Work Sans</vt:lpstr>
      <vt:lpstr>Learning the Days of the Week by Slidesgo </vt:lpstr>
      <vt:lpstr>Slidesgo Final Pages</vt:lpstr>
      <vt:lpstr>Nature Activities Binder by Slidesgo</vt:lpstr>
      <vt:lpstr>1_Slidesgo Final Pages</vt:lpstr>
      <vt:lpstr>SKARDŽIŲJŲ IR DUSLIŲJŲ PRIEBALSIŲ MOKYMAS TAIKANT AKTYVUOSIUS MOKYMO METODUS</vt:lpstr>
      <vt:lpstr>PowerPoint Presentation</vt:lpstr>
      <vt:lpstr>Neregys</vt:lpstr>
      <vt:lpstr>Raidžių milžinai</vt:lpstr>
      <vt:lpstr>Raidžių D, T tiltELIAI</vt:lpstr>
      <vt:lpstr>Raidžių B, P tiltELIAI</vt:lpstr>
      <vt:lpstr>Raidžių G, K tiltELIAI</vt:lpstr>
      <vt:lpstr>Raidžių Z, S tiltELIAI</vt:lpstr>
      <vt:lpstr>Raidžių Ž, Š tiltELIAI</vt:lpstr>
      <vt:lpstr>Dygios raidės</vt:lpstr>
      <vt:lpstr>Lego raidės</vt:lpstr>
      <vt:lpstr>Virvinės raidės</vt:lpstr>
      <vt:lpstr>Gyvosios raidės</vt:lpstr>
      <vt:lpstr>Raidžių skulptūros</vt:lpstr>
      <vt:lpstr>Gyvieji žodeliai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MOKYTOJAS</dc:creator>
  <cp:lastModifiedBy>Microsoft account</cp:lastModifiedBy>
  <cp:revision>44</cp:revision>
  <dcterms:created xsi:type="dcterms:W3CDTF">2021-11-09T07:17:48Z</dcterms:created>
  <dcterms:modified xsi:type="dcterms:W3CDTF">2021-11-12T17:23:11Z</dcterms:modified>
</cp:coreProperties>
</file>